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65" r:id="rId6"/>
    <p:sldId id="267" r:id="rId7"/>
    <p:sldId id="268" r:id="rId8"/>
    <p:sldId id="269" r:id="rId9"/>
    <p:sldId id="270" r:id="rId10"/>
    <p:sldId id="259" r:id="rId11"/>
    <p:sldId id="272" r:id="rId1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0" kern="1200">
        <a:solidFill>
          <a:schemeClr val="tx1"/>
        </a:solidFill>
        <a:latin typeface="Darcy's Turkey Sandwich" pitchFamily="2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135" autoAdjust="0"/>
    <p:restoredTop sz="94658" autoAdjust="0"/>
  </p:normalViewPr>
  <p:slideViewPr>
    <p:cSldViewPr>
      <p:cViewPr varScale="1">
        <p:scale>
          <a:sx n="56" d="100"/>
          <a:sy n="56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7CEB7A-E71E-4EA4-B31E-D268262B1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22B32-1CDF-47BA-AB81-B2D180B6A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8A0FB-ED26-4257-9145-9083DED28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2281B-D92F-436C-9032-F512FF7AF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EF568-C797-4B15-9B24-67C332C8A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2F692-B1CC-4FDC-890E-6E4695FF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2F783-E53D-4107-864E-9BB110B08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BFAB6-8243-47C3-B101-E75FC8F46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DB33C-371B-4FE7-B320-7B8F2AB75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AEADE-DE62-4FF5-8AAD-3474B1D02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46874-1299-417A-9EF3-CCF400F33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1AF5A-D922-4BA6-9EE0-778D1045E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8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8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ACE62BD-EFBE-477C-B5D0-5DE99475F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8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8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8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8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5" grpId="0"/>
      <p:bldP spid="36886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8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8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8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8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88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88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f/f0/Macys-parade-1979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12950"/>
            <a:ext cx="9144000" cy="1703388"/>
          </a:xfrm>
        </p:spPr>
        <p:txBody>
          <a:bodyPr/>
          <a:lstStyle/>
          <a:p>
            <a:pPr eaLnBrk="1" hangingPunct="1"/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</a:rPr>
              <a:t>Thanksgiving Day</a:t>
            </a:r>
            <a:endParaRPr lang="ru-RU" sz="8000" b="0" smtClean="0">
              <a:solidFill>
                <a:schemeClr val="tx1"/>
              </a:solidFill>
              <a:effectLst/>
              <a:latin typeface="Darcy's Turkey Sandwich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563" y="5734050"/>
            <a:ext cx="4643437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Rudeev</a:t>
            </a:r>
            <a:r>
              <a:rPr lang="en-US" dirty="0" smtClean="0"/>
              <a:t> Nick 5  form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600200"/>
          </a:xfrm>
        </p:spPr>
        <p:txBody>
          <a:bodyPr/>
          <a:lstStyle/>
          <a:p>
            <a:pPr eaLnBrk="1" hangingPunct="1"/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</a:rPr>
              <a:t>The Pilgrims</a:t>
            </a:r>
            <a:endParaRPr lang="ru-RU" sz="8000" b="0" smtClean="0">
              <a:solidFill>
                <a:schemeClr val="tx1"/>
              </a:solidFill>
              <a:effectLst/>
              <a:latin typeface="Darcy's Turkey Sandwich" pitchFamily="2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2286000"/>
            <a:ext cx="4646613" cy="4286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>
                <a:effectLst/>
                <a:cs typeface="Tahoma" pitchFamily="34" charset="0"/>
              </a:rPr>
              <a:t>     In 1609 a group of Pilgrims left England for the religious freedom in Holland where they lived. After a few years their children were speaking Dutch and  attached to the Dutch way of life. This worried the Pilgrims. They considered the Dutch frivolous and their ideas a threat to their children's education and morality.</a:t>
            </a:r>
            <a:endParaRPr lang="ru-RU" sz="2400" smtClean="0">
              <a:effectLst/>
            </a:endParaRPr>
          </a:p>
        </p:txBody>
      </p:sp>
      <p:pic>
        <p:nvPicPr>
          <p:cNvPr id="12292" name="Picture 8" descr="P_Den'Blagodareni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2500313"/>
            <a:ext cx="3313113" cy="3089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1785937"/>
          </a:xfrm>
        </p:spPr>
        <p:txBody>
          <a:bodyPr/>
          <a:lstStyle/>
          <a:p>
            <a:pPr eaLnBrk="1" hangingPunct="1">
              <a:defRPr/>
            </a:pPr>
            <a:r>
              <a:rPr lang="en-US" sz="8000" dirty="0" smtClean="0">
                <a:latin typeface="Darcy's Turkey Sandwich" pitchFamily="2" charset="0"/>
              </a:rPr>
              <a:t>Happy Thanksgiving day!</a:t>
            </a:r>
            <a:endParaRPr lang="ru-RU" sz="8000" dirty="0" smtClean="0"/>
          </a:p>
        </p:txBody>
      </p:sp>
      <p:pic>
        <p:nvPicPr>
          <p:cNvPr id="13315" name="Picture 4" descr="Изображение:Macys-parade-1979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57313" y="2857500"/>
            <a:ext cx="6872287" cy="3724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2938"/>
            <a:ext cx="9144000" cy="2357437"/>
          </a:xfrm>
        </p:spPr>
        <p:txBody>
          <a:bodyPr/>
          <a:lstStyle/>
          <a:p>
            <a:pPr eaLnBrk="1" hangingPunct="1"/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Thanksgiving</a:t>
            </a:r>
            <a:r>
              <a:rPr lang="en-US" sz="8000" b="0" smtClean="0">
                <a:solidFill>
                  <a:schemeClr val="tx1"/>
                </a:solidFill>
                <a:effectLst/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Day</a:t>
            </a:r>
            <a:endParaRPr lang="ru-RU" sz="8000" b="0" smtClean="0"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3214688"/>
            <a:ext cx="3762375" cy="3643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cs typeface="Tahoma" pitchFamily="34" charset="0"/>
              </a:rPr>
              <a:t>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cs typeface="Tahoma" pitchFamily="34" charset="0"/>
              </a:rPr>
              <a:t>    American Thanksgiving is celebrated on the 4th Thursday of November. </a:t>
            </a:r>
            <a:endParaRPr lang="en-US" sz="2800" b="1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4100" name="Picture 6" descr="thanksgiving_image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3357563"/>
            <a:ext cx="3967163" cy="313372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263" y="3143250"/>
            <a:ext cx="3503612" cy="3429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cs typeface="Tahoma" pitchFamily="34" charset="0"/>
              </a:rPr>
              <a:t>	</a:t>
            </a:r>
            <a:r>
              <a:rPr lang="en-US" sz="2400" b="1" dirty="0" smtClean="0">
                <a:effectLst/>
                <a:cs typeface="Tahoma" pitchFamily="34" charset="0"/>
              </a:rPr>
              <a:t>Thanksgiving day is the most important day in the American year. People go to church and families come together for the day.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b="1" dirty="0" smtClean="0">
              <a:effectLst/>
            </a:endParaRPr>
          </a:p>
        </p:txBody>
      </p:sp>
      <p:pic>
        <p:nvPicPr>
          <p:cNvPr id="5123" name="Picture 15" descr="ChurchExtcf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000375"/>
            <a:ext cx="3636963" cy="3201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4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33575"/>
          </a:xfrm>
          <a:noFill/>
        </p:spPr>
        <p:txBody>
          <a:bodyPr/>
          <a:lstStyle/>
          <a:p>
            <a:pPr eaLnBrk="1" hangingPunct="1"/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Thanksgiving</a:t>
            </a:r>
            <a:r>
              <a:rPr lang="en-US" sz="8000" b="0" smtClean="0">
                <a:solidFill>
                  <a:schemeClr val="tx1"/>
                </a:solidFill>
                <a:effectLst/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Day</a:t>
            </a:r>
            <a:endParaRPr lang="ru-RU" sz="8000" b="0" smtClean="0"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297180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>
                <a:effectLst/>
              </a:rPr>
              <a:t>     People decorate their houses with the fruit and flowers of autumn and prepare traditional American food</a:t>
            </a:r>
            <a:r>
              <a:rPr lang="ru-RU" sz="2400" smtClean="0">
                <a:effectLst/>
              </a:rPr>
              <a:t>:</a:t>
            </a:r>
            <a:r>
              <a:rPr lang="en-US" sz="2400" smtClean="0">
                <a:effectLst/>
              </a:rPr>
              <a:t> roast turkey, potatoes and pumpkin.</a:t>
            </a:r>
            <a:endParaRPr lang="ru-RU" sz="2400" smtClean="0">
              <a:effectLst/>
            </a:endParaRPr>
          </a:p>
        </p:txBody>
      </p:sp>
      <p:pic>
        <p:nvPicPr>
          <p:cNvPr id="6147" name="Picture 7" descr="Традиционный стол с традиционной индей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4000500"/>
            <a:ext cx="3143250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8" name="Picture 10" descr="cornucopia"/>
          <p:cNvPicPr>
            <a:picLocks noChangeAspect="1" noChangeArrowheads="1"/>
          </p:cNvPicPr>
          <p:nvPr/>
        </p:nvPicPr>
        <p:blipFill>
          <a:blip r:embed="rId3"/>
          <a:srcRect l="6546" t="4602" r="7085" b="7158"/>
          <a:stretch>
            <a:fillRect/>
          </a:stretch>
        </p:blipFill>
        <p:spPr bwMode="auto">
          <a:xfrm>
            <a:off x="5214938" y="1571625"/>
            <a:ext cx="3276600" cy="2352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9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33575"/>
          </a:xfrm>
          <a:noFill/>
        </p:spPr>
        <p:txBody>
          <a:bodyPr/>
          <a:lstStyle/>
          <a:p>
            <a:pPr eaLnBrk="1" hangingPunct="1"/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Thanksgiving</a:t>
            </a:r>
            <a:r>
              <a:rPr lang="en-US" sz="8000" b="0" smtClean="0">
                <a:solidFill>
                  <a:schemeClr val="tx1"/>
                </a:solidFill>
                <a:effectLst/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8000" b="0" smtClean="0">
                <a:solidFill>
                  <a:schemeClr val="tx1"/>
                </a:solidFill>
                <a:effectLst/>
                <a:latin typeface="Darcy's Turkey Sandwich" pitchFamily="2" charset="0"/>
                <a:cs typeface="Times New Roman" pitchFamily="18" charset="0"/>
              </a:rPr>
              <a:t>Day</a:t>
            </a:r>
            <a:endParaRPr lang="ru-RU" sz="8000" b="0" smtClean="0"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thansgiving"/>
          <p:cNvPicPr>
            <a:picLocks noChangeAspect="1" noChangeArrowheads="1"/>
          </p:cNvPicPr>
          <p:nvPr/>
        </p:nvPicPr>
        <p:blipFill>
          <a:blip r:embed="rId2"/>
          <a:srcRect t="11206"/>
          <a:stretch>
            <a:fillRect/>
          </a:stretch>
        </p:blipFill>
        <p:spPr bwMode="auto">
          <a:xfrm>
            <a:off x="1714500" y="2000250"/>
            <a:ext cx="5399088" cy="3617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/>
              <a:t>History</a:t>
            </a:r>
            <a:endParaRPr lang="ru-RU" sz="8000"/>
          </a:p>
        </p:txBody>
      </p:sp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1066800" y="6172200"/>
            <a:ext cx="700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000">
                <a:latin typeface="Times New Roman" pitchFamily="18" charset="0"/>
              </a:rPr>
              <a:t>J.A. Brownscombe</a:t>
            </a:r>
            <a:r>
              <a:rPr lang="ru-RU" sz="2000">
                <a:latin typeface="Times New Roman" pitchFamily="18" charset="0"/>
              </a:rPr>
              <a:t>. «Празднование первого Дня Благодарения»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3733800" cy="3997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    In 1620 first colonists came to America and began a new life there. In the autumn of 1621 the people had there first harvest. It was rather good. The colonists decided to have a special dinner. They wanted to thank God for many things. It was a difficult year but the people still  had food to eat.</a:t>
            </a:r>
            <a:endParaRPr lang="ru-RU" sz="2400" dirty="0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/>
              <a:t>History</a:t>
            </a:r>
            <a:endParaRPr lang="ru-RU" sz="8000"/>
          </a:p>
        </p:txBody>
      </p:sp>
      <p:pic>
        <p:nvPicPr>
          <p:cNvPr id="8196" name="Picture 8" descr="zpage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7513" y="2057400"/>
            <a:ext cx="3263900" cy="4424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71813"/>
            <a:ext cx="3733800" cy="3786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  The colonists had a thanksgiving dinner for all the people. It lasted three days. For the whole three days they gave thanks for their good harvest and their happy year in a new country.</a:t>
            </a:r>
            <a:endParaRPr lang="ru-RU" sz="2400" dirty="0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/>
              <a:t>History</a:t>
            </a:r>
            <a:endParaRPr lang="ru-RU" sz="8000"/>
          </a:p>
        </p:txBody>
      </p:sp>
      <p:pic>
        <p:nvPicPr>
          <p:cNvPr id="9220" name="Picture 5" descr="uncle-sam-thanksgiving-dinner"/>
          <p:cNvPicPr>
            <a:picLocks noChangeAspect="1" noChangeArrowheads="1"/>
          </p:cNvPicPr>
          <p:nvPr/>
        </p:nvPicPr>
        <p:blipFill>
          <a:blip r:embed="rId2"/>
          <a:srcRect l="3461"/>
          <a:stretch>
            <a:fillRect/>
          </a:stretch>
        </p:blipFill>
        <p:spPr bwMode="auto">
          <a:xfrm>
            <a:off x="4357688" y="3071813"/>
            <a:ext cx="4448175" cy="307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2327275"/>
            <a:ext cx="37338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 In new England, the place where they lived, there were a lot of wild birds. They were like chickens, but much bigger, they were turkeys. Wild turkeys were on the table of this meal, and since then turkeys have become a symbol of thanksgiving day.</a:t>
            </a:r>
            <a:endParaRPr lang="ru-RU" sz="2400" dirty="0" smtClean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/>
              <a:t>History</a:t>
            </a:r>
            <a:endParaRPr lang="ru-RU" sz="8000"/>
          </a:p>
        </p:txBody>
      </p:sp>
      <p:pic>
        <p:nvPicPr>
          <p:cNvPr id="10244" name="Picture 4" descr="thanksgiving%20turk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514600"/>
            <a:ext cx="3441700" cy="4000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327275"/>
            <a:ext cx="37338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/>
              <a:t>History</a:t>
            </a:r>
            <a:endParaRPr lang="ru-RU"/>
          </a:p>
        </p:txBody>
      </p:sp>
      <p:pic>
        <p:nvPicPr>
          <p:cNvPr id="11268" name="Picture 5" descr="turkey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133600"/>
            <a:ext cx="3240087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arcy's Turkey Sandwich" pitchFamily="2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arcy's Turkey Sandwich" pitchFamily="2" charset="0"/>
            <a:cs typeface="Times New Roman" pitchFamily="18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364</TotalTime>
  <Words>273</Words>
  <Application>Microsoft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Darcy's Turkey Sandwich</vt:lpstr>
      <vt:lpstr>Times New Roman</vt:lpstr>
      <vt:lpstr>Arial</vt:lpstr>
      <vt:lpstr>Wingdings</vt:lpstr>
      <vt:lpstr>Calibri</vt:lpstr>
      <vt:lpstr>Verdana</vt:lpstr>
      <vt:lpstr>Tahoma</vt:lpstr>
      <vt:lpstr>Maple</vt:lpstr>
      <vt:lpstr>Thanksgiving Day</vt:lpstr>
      <vt:lpstr>Thanksgiving Day</vt:lpstr>
      <vt:lpstr>Thanksgiving Day</vt:lpstr>
      <vt:lpstr>Thanksgiving Day</vt:lpstr>
      <vt:lpstr>Слайд 5</vt:lpstr>
      <vt:lpstr>Слайд 6</vt:lpstr>
      <vt:lpstr>Слайд 7</vt:lpstr>
      <vt:lpstr>Слайд 8</vt:lpstr>
      <vt:lpstr>Слайд 9</vt:lpstr>
      <vt:lpstr>The Pilgrims</vt:lpstr>
      <vt:lpstr>Happy Thanksgiving day!</vt:lpstr>
    </vt:vector>
  </TitlesOfParts>
  <Company>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Thanksgiving day</dc:title>
  <dc:creator>User</dc:creator>
  <cp:lastModifiedBy>Admin</cp:lastModifiedBy>
  <cp:revision>47</cp:revision>
  <dcterms:created xsi:type="dcterms:W3CDTF">2007-12-11T16:13:30Z</dcterms:created>
  <dcterms:modified xsi:type="dcterms:W3CDTF">2012-02-27T19:18:12Z</dcterms:modified>
</cp:coreProperties>
</file>