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71" r:id="rId3"/>
    <p:sldId id="272" r:id="rId4"/>
    <p:sldId id="273" r:id="rId5"/>
    <p:sldId id="274" r:id="rId6"/>
    <p:sldId id="275" r:id="rId7"/>
    <p:sldId id="276" r:id="rId8"/>
    <p:sldId id="259" r:id="rId9"/>
    <p:sldId id="260" r:id="rId10"/>
    <p:sldId id="262" r:id="rId11"/>
    <p:sldId id="264" r:id="rId12"/>
    <p:sldId id="266" r:id="rId13"/>
    <p:sldId id="267" r:id="rId14"/>
    <p:sldId id="27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99471D-9FC5-4214-A040-9DDC6496F234}" type="datetimeFigureOut">
              <a:rPr lang="ru-RU" smtClean="0"/>
              <a:t>29.11.2009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0A512A-7373-449F-8B2A-97B7F587EEC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0A512A-7373-449F-8B2A-97B7F587EEC4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 rot="20545432">
            <a:off x="1295005" y="1535539"/>
            <a:ext cx="6508000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Величины в природе</a:t>
            </a:r>
            <a:endParaRPr lang="ru-RU" sz="9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волк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3" y="428604"/>
            <a:ext cx="3509089" cy="371477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429256" y="357166"/>
            <a:ext cx="147739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Волк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500562" y="1571612"/>
            <a:ext cx="389234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Длина тела </a:t>
            </a:r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100 - 140 см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00562" y="2357430"/>
            <a:ext cx="385073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Длина хвоста 30 - 50 </a:t>
            </a:r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см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929190" y="3143248"/>
            <a:ext cx="271548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В</a:t>
            </a:r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ысота </a:t>
            </a:r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до 90 см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714876" y="3857628"/>
            <a:ext cx="371204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М</a:t>
            </a:r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асса </a:t>
            </a:r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от </a:t>
            </a:r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30 кг </a:t>
            </a:r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до 75 кг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928662" y="5000636"/>
            <a:ext cx="7656455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Голодный волк, способен съесть до 10 кг мяса, </a:t>
            </a:r>
            <a:endParaRPr lang="ru-RU" sz="28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но </a:t>
            </a:r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обычная суточная норма </a:t>
            </a:r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2 - 6 </a:t>
            </a:r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кг. 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заяц белякbmp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285728"/>
            <a:ext cx="2696008" cy="3000396"/>
          </a:xfrm>
          <a:prstGeom prst="rect">
            <a:avLst/>
          </a:prstGeom>
        </p:spPr>
      </p:pic>
      <p:pic>
        <p:nvPicPr>
          <p:cNvPr id="7" name="Рисунок 6" descr="заяц русак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3571876"/>
            <a:ext cx="2696008" cy="3000396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4929190" y="428604"/>
            <a:ext cx="313868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Заяц беляк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071934" y="1500174"/>
            <a:ext cx="4705968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Д</a:t>
            </a:r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лина </a:t>
            </a:r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тела беляка 50-60 см, </a:t>
            </a:r>
            <a:endParaRPr lang="ru-RU" sz="28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иногда </a:t>
            </a:r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до 75 см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857752" y="2714620"/>
            <a:ext cx="312213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М</a:t>
            </a:r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асса </a:t>
            </a:r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до </a:t>
            </a:r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5 кг 500 г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857752" y="3714752"/>
            <a:ext cx="305667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Заяц русак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643438" y="4786322"/>
            <a:ext cx="336335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Длина тела 50-70 см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357818" y="5572140"/>
            <a:ext cx="218810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В</a:t>
            </a:r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есит </a:t>
            </a:r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до 7 кг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e_103i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214289"/>
            <a:ext cx="2571768" cy="28621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5429256" y="357166"/>
            <a:ext cx="93807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Ёж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857620" y="1214422"/>
            <a:ext cx="422545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Длина тела от 10 до 44 см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143372" y="1928802"/>
            <a:ext cx="331180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Хвост от 1 до 20 см. 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9" name="Рисунок 8" descr="землеройкаbmp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6446" y="3286124"/>
            <a:ext cx="2986096" cy="33232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214282" y="3214686"/>
            <a:ext cx="579023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Землеройка - малютка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4071942"/>
            <a:ext cx="58117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Самый </a:t>
            </a:r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крошечный зверек на Земле</a:t>
            </a:r>
            <a:endParaRPr lang="ru-RU" sz="2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928662" y="4714884"/>
            <a:ext cx="36743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Длина тела </a:t>
            </a:r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3 см 5 мм</a:t>
            </a:r>
            <a:endParaRPr lang="ru-RU" sz="2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928662" y="5357826"/>
            <a:ext cx="330840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Длина хвоста 1 см</a:t>
            </a:r>
            <a:endParaRPr lang="ru-RU" sz="2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142976" y="5929330"/>
            <a:ext cx="28485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Весят </a:t>
            </a:r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от 2 до 35 г</a:t>
            </a:r>
            <a:endParaRPr lang="ru-RU" sz="2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дельфин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285728"/>
            <a:ext cx="2567627" cy="285752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857752" y="285728"/>
            <a:ext cx="261539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Дельфин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357554" y="1571612"/>
            <a:ext cx="5536579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Длина животных </a:t>
            </a:r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1 м 20 см - 3 </a:t>
            </a:r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м, </a:t>
            </a:r>
            <a:endParaRPr lang="ru-RU" sz="28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некоторые </a:t>
            </a:r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виды до 10 м 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7" name="Рисунок 6" descr="кит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3571876"/>
            <a:ext cx="2571768" cy="2862129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4929190" y="3571876"/>
            <a:ext cx="290175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Синий кит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786314" y="4714884"/>
            <a:ext cx="2894190" cy="138499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Длина </a:t>
            </a:r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до 33 </a:t>
            </a:r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м</a:t>
            </a:r>
          </a:p>
          <a:p>
            <a:pPr algn="ctr"/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</a:p>
          <a:p>
            <a:pPr algn="ctr"/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 М</a:t>
            </a:r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асса  </a:t>
            </a:r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до 150 т. 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14290"/>
            <a:ext cx="6829444" cy="72547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66"/>
                </a:solidFill>
              </a:rPr>
              <a:t>Размах крыльев бабочек</a:t>
            </a:r>
            <a:endParaRPr lang="ru-RU" dirty="0">
              <a:solidFill>
                <a:srgbClr val="FF0066"/>
              </a:solidFill>
            </a:endParaRPr>
          </a:p>
        </p:txBody>
      </p:sp>
      <p:pic>
        <p:nvPicPr>
          <p:cNvPr id="4" name="Рисунок 3" descr="ленточница голубая бабочкаbmp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14422"/>
            <a:ext cx="2000264" cy="2226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0" y="3714752"/>
            <a:ext cx="1928857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Ленточница </a:t>
            </a:r>
            <a:r>
              <a:rPr lang="ru-RU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голубая</a:t>
            </a:r>
          </a:p>
          <a:p>
            <a:pPr algn="ctr"/>
            <a:r>
              <a:rPr lang="ru-RU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Крылья </a:t>
            </a:r>
            <a:r>
              <a:rPr lang="ru-RU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в размахе </a:t>
            </a:r>
            <a:endParaRPr lang="ru-RU" sz="24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ru-RU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до  30 </a:t>
            </a:r>
            <a:r>
              <a:rPr lang="ru-RU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см </a:t>
            </a:r>
            <a:endParaRPr lang="ru-RU" sz="2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7" name="Рисунок 6" descr="пядениц бабочкаi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3108" y="1500174"/>
            <a:ext cx="2200907" cy="1643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2143108" y="3786190"/>
            <a:ext cx="2214577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Пяденица</a:t>
            </a:r>
          </a:p>
          <a:p>
            <a:pPr algn="ctr"/>
            <a:r>
              <a:rPr lang="ru-RU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Крылья </a:t>
            </a:r>
            <a:r>
              <a:rPr lang="ru-RU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в размахе </a:t>
            </a:r>
            <a:endParaRPr lang="ru-RU" sz="24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ru-RU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до  13 – 50 мм </a:t>
            </a:r>
            <a:endParaRPr lang="ru-RU" sz="2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9" name="Рисунок 8" descr="олеандровый бражник бабочка.bmp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4876" y="1571612"/>
            <a:ext cx="1928826" cy="14399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4500562" y="3786190"/>
            <a:ext cx="2214577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Бражник.</a:t>
            </a:r>
          </a:p>
          <a:p>
            <a:pPr algn="ctr"/>
            <a:r>
              <a:rPr lang="ru-RU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Крылья </a:t>
            </a:r>
            <a:r>
              <a:rPr lang="ru-RU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в размахе </a:t>
            </a:r>
            <a:endParaRPr lang="ru-RU" sz="24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ru-RU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до  20 </a:t>
            </a:r>
            <a:r>
              <a:rPr lang="ru-RU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см </a:t>
            </a:r>
            <a:endParaRPr lang="ru-RU" sz="2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1" name="Рисунок 10" descr="павлиноглазка селена бабочка.bmp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15140" y="1571612"/>
            <a:ext cx="2066925" cy="1543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Прямоугольник 11"/>
          <p:cNvSpPr/>
          <p:nvPr/>
        </p:nvSpPr>
        <p:spPr>
          <a:xfrm>
            <a:off x="6572264" y="3786190"/>
            <a:ext cx="2214577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Павлиноглазка</a:t>
            </a:r>
          </a:p>
          <a:p>
            <a:pPr algn="ctr"/>
            <a:r>
              <a:rPr lang="ru-RU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Крылья </a:t>
            </a:r>
            <a:r>
              <a:rPr lang="ru-RU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в размахе </a:t>
            </a:r>
            <a:endParaRPr lang="ru-RU" sz="24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ru-RU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от  7 см 5 мм </a:t>
            </a:r>
            <a:endParaRPr lang="ru-RU" sz="2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Афр. слон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214290"/>
            <a:ext cx="3145343" cy="3500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4214810" y="1357298"/>
            <a:ext cx="450591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Длина тела до </a:t>
            </a:r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7 м 50 см</a:t>
            </a:r>
            <a:endParaRPr lang="ru-RU" sz="3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714744" y="357166"/>
            <a:ext cx="500066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Африканский слон </a:t>
            </a:r>
            <a:endParaRPr lang="ru-RU" sz="4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00628" y="2000240"/>
            <a:ext cx="26971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Высота </a:t>
            </a:r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до </a:t>
            </a:r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4 </a:t>
            </a:r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м</a:t>
            </a:r>
            <a:endParaRPr lang="ru-RU" sz="3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14810" y="2643182"/>
            <a:ext cx="4713919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Длина бивней  </a:t>
            </a:r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у самцов </a:t>
            </a:r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</a:p>
          <a:p>
            <a:pPr algn="ctr"/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более 3м50см </a:t>
            </a:r>
            <a:endParaRPr lang="ru-RU" sz="3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071670" y="3857628"/>
            <a:ext cx="534447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М</a:t>
            </a:r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асса достигает  7 т и более.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-214346" y="4500570"/>
            <a:ext cx="935834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Взрослый слон съедает в день до 300 кг растительности</a:t>
            </a:r>
            <a:endParaRPr lang="ru-RU" sz="3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28596" y="5500702"/>
            <a:ext cx="835824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Регулярно пьет раз в 2-3 дня </a:t>
            </a:r>
            <a:endParaRPr lang="ru-RU" sz="32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по </a:t>
            </a:r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160-200 л воды.</a:t>
            </a:r>
            <a:endParaRPr lang="ru-RU" sz="3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Инд.слон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357166"/>
            <a:ext cx="3357586" cy="373666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143372" y="428604"/>
            <a:ext cx="460094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Индийский слон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14810" y="1785926"/>
            <a:ext cx="441903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Длина </a:t>
            </a:r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тела </a:t>
            </a:r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6 м 40 см</a:t>
            </a:r>
            <a:endParaRPr lang="ru-RU" sz="3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6248" y="2786058"/>
            <a:ext cx="396512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Высота </a:t>
            </a:r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в холке 3 м</a:t>
            </a:r>
            <a:endParaRPr lang="ru-RU" sz="3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4857760"/>
            <a:ext cx="81439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Длина бивней   достигают 1 м 50 см</a:t>
            </a:r>
          </a:p>
          <a:p>
            <a:pPr algn="ctr"/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и</a:t>
            </a:r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 имеют массу 20 – 25 кг</a:t>
            </a:r>
            <a:endParaRPr lang="ru-RU" sz="3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429124" y="3786190"/>
            <a:ext cx="360085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Масса  </a:t>
            </a:r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— </a:t>
            </a:r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3 - 5 </a:t>
            </a:r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т</a:t>
            </a:r>
            <a:endParaRPr lang="ru-RU" sz="4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357686" y="1428736"/>
            <a:ext cx="4572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Самое </a:t>
            </a:r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высокое из существующих </a:t>
            </a:r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животных</a:t>
            </a:r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:</a:t>
            </a:r>
          </a:p>
        </p:txBody>
      </p:sp>
      <p:pic>
        <p:nvPicPr>
          <p:cNvPr id="6" name="Рисунок 5" descr="Рисунок1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285728"/>
            <a:ext cx="4000528" cy="321471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500694" y="357166"/>
            <a:ext cx="23278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Жираф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28662" y="3929066"/>
            <a:ext cx="30219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Длина </a:t>
            </a:r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тела 3-4 </a:t>
            </a:r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м </a:t>
            </a:r>
            <a:endParaRPr lang="ru-RU" sz="2800" dirty="0">
              <a:solidFill>
                <a:sysClr val="windowText" lastClr="0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585380" y="3143248"/>
            <a:ext cx="44800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Высота </a:t>
            </a:r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в холке до </a:t>
            </a:r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3м70 см</a:t>
            </a:r>
            <a:endParaRPr lang="ru-RU" sz="2800" dirty="0">
              <a:solidFill>
                <a:sysClr val="windowText" lastClr="00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643570" y="2428868"/>
            <a:ext cx="1832617" cy="6718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Рост </a:t>
            </a:r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5-6 </a:t>
            </a:r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м </a:t>
            </a:r>
            <a:endParaRPr lang="ru-RU" sz="28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29190" y="3786190"/>
            <a:ext cx="2829108" cy="6718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Масса </a:t>
            </a:r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550-750 </a:t>
            </a:r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кг</a:t>
            </a:r>
            <a:endParaRPr lang="ru-RU" sz="2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14348" y="4929198"/>
            <a:ext cx="764386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Жираф может, вставая на дыбы, достать корм с высоты до 7 м</a:t>
            </a:r>
            <a:endParaRPr lang="ru-RU" sz="2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верблюды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214290"/>
            <a:ext cx="2571768" cy="2862129"/>
          </a:xfrm>
          <a:prstGeom prst="rect">
            <a:avLst/>
          </a:prstGeom>
        </p:spPr>
      </p:pic>
      <p:pic>
        <p:nvPicPr>
          <p:cNvPr id="5" name="Рисунок 4" descr="веблюд двугорбый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9322" y="2928934"/>
            <a:ext cx="2567627" cy="285752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786182" y="285728"/>
            <a:ext cx="464069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Одногорбый верблюд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85786" y="3286124"/>
            <a:ext cx="432272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Двугорбый верблюд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29058" y="1071546"/>
            <a:ext cx="45036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Длина </a:t>
            </a:r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тела около 2 м 10 см</a:t>
            </a:r>
            <a:endParaRPr lang="ru-RU" sz="2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71868" y="1928802"/>
            <a:ext cx="514564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Высота </a:t>
            </a:r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в холке </a:t>
            </a:r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1м80см-2м10см</a:t>
            </a:r>
            <a:endParaRPr lang="ru-RU" sz="2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57224" y="4000504"/>
            <a:ext cx="38923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Длина тела </a:t>
            </a:r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250 - 360 </a:t>
            </a:r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см</a:t>
            </a:r>
            <a:endParaRPr lang="ru-RU" sz="2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928662" y="4572008"/>
            <a:ext cx="341632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В</a:t>
            </a:r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ысота 180 - 210 см 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214414" y="5143512"/>
            <a:ext cx="28291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Масса </a:t>
            </a:r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450-690 кг</a:t>
            </a:r>
            <a:endParaRPr lang="ru-RU" sz="2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0" y="6000768"/>
            <a:ext cx="88582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За </a:t>
            </a:r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10 </a:t>
            </a:r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минут верблюд </a:t>
            </a:r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выпивают около </a:t>
            </a:r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130 – 135 </a:t>
            </a:r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л воды</a:t>
            </a:r>
            <a:endParaRPr lang="ru-RU" sz="2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1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85728"/>
            <a:ext cx="3806024" cy="285752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286380" y="285728"/>
            <a:ext cx="211885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Кенгуру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43438" y="1214422"/>
            <a:ext cx="307000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Длина тела </a:t>
            </a:r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160 </a:t>
            </a:r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см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00562" y="1857364"/>
            <a:ext cx="339387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Длина хвоста 105 </a:t>
            </a:r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см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786314" y="2428868"/>
            <a:ext cx="274889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М</a:t>
            </a:r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асса </a:t>
            </a:r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тела </a:t>
            </a:r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90 </a:t>
            </a:r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кг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57158" y="3214687"/>
            <a:ext cx="8501122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При передвижении </a:t>
            </a:r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кенгуру совершают </a:t>
            </a:r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прыжки  до 1м50см в </a:t>
            </a:r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длину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57158" y="4143380"/>
            <a:ext cx="8429684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Убегая от опасности, прыгают на </a:t>
            </a:r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8 -12 м и </a:t>
            </a:r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развивают скорость до 88 км/ч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85720" y="5357826"/>
            <a:ext cx="8858280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В помете 1-2 </a:t>
            </a:r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детеныша, рождаются размером </a:t>
            </a:r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7-25 мм, массой </a:t>
            </a:r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от 1 до </a:t>
            </a:r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5 </a:t>
            </a:r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г</a:t>
            </a:r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.</a:t>
            </a:r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01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285728"/>
            <a:ext cx="3714744" cy="2786058"/>
          </a:xfrm>
          <a:prstGeom prst="rect">
            <a:avLst/>
          </a:prstGeom>
        </p:spPr>
      </p:pic>
      <p:pic>
        <p:nvPicPr>
          <p:cNvPr id="6" name="Рисунок 5" descr="001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9190" y="285728"/>
            <a:ext cx="3714776" cy="2786082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5786446" y="3143248"/>
            <a:ext cx="232839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Леопард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285852" y="3214686"/>
            <a:ext cx="220887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Пантера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142976" y="4071942"/>
            <a:ext cx="722390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Млекопитающие </a:t>
            </a:r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семейства кошачьих. 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714612" y="4714884"/>
            <a:ext cx="354898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Длина тела до 180 см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571736" y="5357826"/>
            <a:ext cx="387285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Длина хвоста </a:t>
            </a:r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до 110 см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143240" y="5929330"/>
            <a:ext cx="246362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М</a:t>
            </a:r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асса </a:t>
            </a:r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32-40 кг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000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642918"/>
            <a:ext cx="4000528" cy="321471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000628" y="714356"/>
            <a:ext cx="380335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Амурский тигр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432517" y="1714488"/>
            <a:ext cx="471148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Д</a:t>
            </a:r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лина </a:t>
            </a:r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тела</a:t>
            </a:r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достигает 3 м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43438" y="2571744"/>
            <a:ext cx="432842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Длина хвоста 1 м 10 см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643570" y="3500438"/>
            <a:ext cx="241925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В</a:t>
            </a:r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ес </a:t>
            </a:r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— 390 кг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28596" y="4572008"/>
            <a:ext cx="8143932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У самки обычно рождается  2–4 слепых детеныша </a:t>
            </a:r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массой </a:t>
            </a:r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от 1 кг 300 г до 1 кг 500 г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Медведь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285728"/>
            <a:ext cx="2643206" cy="2941632"/>
          </a:xfrm>
          <a:prstGeom prst="rect">
            <a:avLst/>
          </a:prstGeom>
        </p:spPr>
      </p:pic>
      <p:pic>
        <p:nvPicPr>
          <p:cNvPr id="5" name="Рисунок 4" descr="бел медв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3643314"/>
            <a:ext cx="2643206" cy="294163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214810" y="357166"/>
            <a:ext cx="407739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Бурый медведь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29058" y="1214422"/>
            <a:ext cx="4187718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Длина тела </a:t>
            </a:r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от 1 м 70 см</a:t>
            </a:r>
          </a:p>
          <a:p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д</a:t>
            </a:r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о 2 м 20 см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00562" y="2357430"/>
            <a:ext cx="299261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М</a:t>
            </a:r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асса 100 - 340 </a:t>
            </a:r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кг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929058" y="4714884"/>
            <a:ext cx="4187718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Длина тела </a:t>
            </a:r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от 2 м </a:t>
            </a:r>
          </a:p>
          <a:p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д</a:t>
            </a:r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о 2 м 50 см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643438" y="5786454"/>
            <a:ext cx="217027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М</a:t>
            </a:r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асса 450 </a:t>
            </a:r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кг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143372" y="3786190"/>
            <a:ext cx="408368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Белый медведь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</TotalTime>
  <Words>480</Words>
  <PresentationFormat>Экран (4:3)</PresentationFormat>
  <Paragraphs>100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Размах крыльев бабочек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XTreme</cp:lastModifiedBy>
  <cp:revision>22</cp:revision>
  <dcterms:modified xsi:type="dcterms:W3CDTF">2009-11-29T15:20:48Z</dcterms:modified>
</cp:coreProperties>
</file>