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3" r:id="rId9"/>
    <p:sldId id="264" r:id="rId10"/>
    <p:sldId id="265" r:id="rId11"/>
    <p:sldId id="272" r:id="rId12"/>
    <p:sldId id="267" r:id="rId13"/>
    <p:sldId id="268" r:id="rId14"/>
    <p:sldId id="269" r:id="rId15"/>
    <p:sldId id="271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4493BE-D806-4D64-83AC-47A1D9D0DF34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4561A7-D2F2-4C56-8A1C-F0A077F6648C}">
      <dgm:prSet phldrT="[Текст]"/>
      <dgm:spPr/>
      <dgm:t>
        <a:bodyPr/>
        <a:lstStyle/>
        <a:p>
          <a:r>
            <a:rPr lang="ru-RU" dirty="0" smtClean="0"/>
            <a:t>Власть</a:t>
          </a:r>
          <a:endParaRPr lang="ru-RU" dirty="0"/>
        </a:p>
      </dgm:t>
    </dgm:pt>
    <dgm:pt modelId="{91B8DC78-EED0-4CFC-87DF-066A7DC47CCD}" type="parTrans" cxnId="{670B8032-BA72-431D-9F37-DDE0B94B115A}">
      <dgm:prSet/>
      <dgm:spPr/>
      <dgm:t>
        <a:bodyPr/>
        <a:lstStyle/>
        <a:p>
          <a:endParaRPr lang="ru-RU"/>
        </a:p>
      </dgm:t>
    </dgm:pt>
    <dgm:pt modelId="{68306837-BF01-4029-A631-62694029AE17}" type="sibTrans" cxnId="{670B8032-BA72-431D-9F37-DDE0B94B115A}">
      <dgm:prSet/>
      <dgm:spPr/>
      <dgm:t>
        <a:bodyPr/>
        <a:lstStyle/>
        <a:p>
          <a:endParaRPr lang="ru-RU"/>
        </a:p>
      </dgm:t>
    </dgm:pt>
    <dgm:pt modelId="{9FEF3749-96E3-4FEB-AF64-833A9649D028}">
      <dgm:prSet phldrT="[Текст]"/>
      <dgm:spPr/>
      <dgm:t>
        <a:bodyPr/>
        <a:lstStyle/>
        <a:p>
          <a:r>
            <a:rPr lang="ru-RU" dirty="0" smtClean="0"/>
            <a:t>Законодательная</a:t>
          </a:r>
          <a:endParaRPr lang="ru-RU" dirty="0"/>
        </a:p>
      </dgm:t>
    </dgm:pt>
    <dgm:pt modelId="{C753FF31-B9D8-48B7-AC1E-04FA33A5B401}" type="parTrans" cxnId="{98CE153C-54E0-496B-882F-41EF433425C2}">
      <dgm:prSet/>
      <dgm:spPr/>
      <dgm:t>
        <a:bodyPr/>
        <a:lstStyle/>
        <a:p>
          <a:endParaRPr lang="ru-RU"/>
        </a:p>
      </dgm:t>
    </dgm:pt>
    <dgm:pt modelId="{5F6EA384-6FCA-4831-8B12-C5F5E0F30CAE}" type="sibTrans" cxnId="{98CE153C-54E0-496B-882F-41EF433425C2}">
      <dgm:prSet/>
      <dgm:spPr/>
      <dgm:t>
        <a:bodyPr/>
        <a:lstStyle/>
        <a:p>
          <a:endParaRPr lang="ru-RU"/>
        </a:p>
      </dgm:t>
    </dgm:pt>
    <dgm:pt modelId="{3AC5EE61-E980-4932-81CE-3C6DA3D46154}">
      <dgm:prSet phldrT="[Текст]"/>
      <dgm:spPr/>
      <dgm:t>
        <a:bodyPr/>
        <a:lstStyle/>
        <a:p>
          <a:r>
            <a:rPr lang="ru-RU" dirty="0" smtClean="0"/>
            <a:t>Судебная</a:t>
          </a:r>
          <a:endParaRPr lang="ru-RU" dirty="0"/>
        </a:p>
      </dgm:t>
    </dgm:pt>
    <dgm:pt modelId="{F904E05C-0122-48B6-92EE-9FAF21AC006D}" type="parTrans" cxnId="{4F85398A-935B-4D1E-8583-F6101DCF5F13}">
      <dgm:prSet/>
      <dgm:spPr/>
      <dgm:t>
        <a:bodyPr/>
        <a:lstStyle/>
        <a:p>
          <a:endParaRPr lang="ru-RU"/>
        </a:p>
      </dgm:t>
    </dgm:pt>
    <dgm:pt modelId="{4E9620F6-2750-4DC8-BFF0-8289D16B0BFA}" type="sibTrans" cxnId="{4F85398A-935B-4D1E-8583-F6101DCF5F13}">
      <dgm:prSet/>
      <dgm:spPr/>
      <dgm:t>
        <a:bodyPr/>
        <a:lstStyle/>
        <a:p>
          <a:endParaRPr lang="ru-RU"/>
        </a:p>
      </dgm:t>
    </dgm:pt>
    <dgm:pt modelId="{6F8C3B71-1966-445E-8876-1A9C3DC937A5}">
      <dgm:prSet phldrT="[Текст]"/>
      <dgm:spPr/>
      <dgm:t>
        <a:bodyPr/>
        <a:lstStyle/>
        <a:p>
          <a:r>
            <a:rPr lang="ru-RU" dirty="0" smtClean="0"/>
            <a:t>Исполнительная</a:t>
          </a:r>
          <a:endParaRPr lang="ru-RU" dirty="0"/>
        </a:p>
      </dgm:t>
    </dgm:pt>
    <dgm:pt modelId="{14B5454D-F2E0-4DA1-96A6-10AEA5503E22}" type="parTrans" cxnId="{B1A70C0D-1CB2-4A9F-8BD9-0C16223028A5}">
      <dgm:prSet/>
      <dgm:spPr/>
      <dgm:t>
        <a:bodyPr/>
        <a:lstStyle/>
        <a:p>
          <a:endParaRPr lang="ru-RU"/>
        </a:p>
      </dgm:t>
    </dgm:pt>
    <dgm:pt modelId="{6949A2A2-E877-4B67-B880-63560EF6547C}" type="sibTrans" cxnId="{B1A70C0D-1CB2-4A9F-8BD9-0C16223028A5}">
      <dgm:prSet/>
      <dgm:spPr/>
      <dgm:t>
        <a:bodyPr/>
        <a:lstStyle/>
        <a:p>
          <a:endParaRPr lang="ru-RU"/>
        </a:p>
      </dgm:t>
    </dgm:pt>
    <dgm:pt modelId="{E5BE38F4-3CA1-4F97-A9A5-72A205D8731B}" type="pres">
      <dgm:prSet presAssocID="{3C4493BE-D806-4D64-83AC-47A1D9D0DF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DDF8CE-5E81-4C7C-8E8D-A8B2AD468275}" type="pres">
      <dgm:prSet presAssocID="{B44561A7-D2F2-4C56-8A1C-F0A077F6648C}" presName="centerShape" presStyleLbl="node0" presStyleIdx="0" presStyleCnt="1"/>
      <dgm:spPr/>
      <dgm:t>
        <a:bodyPr/>
        <a:lstStyle/>
        <a:p>
          <a:endParaRPr lang="ru-RU"/>
        </a:p>
      </dgm:t>
    </dgm:pt>
    <dgm:pt modelId="{3E58164E-1DCC-424B-B518-8C6FD7B2EF67}" type="pres">
      <dgm:prSet presAssocID="{9FEF3749-96E3-4FEB-AF64-833A9649D028}" presName="node" presStyleLbl="node1" presStyleIdx="0" presStyleCnt="3" custScaleX="131976" custScaleY="148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707F92-3C90-40CF-A3A1-ACCDC2D59875}" type="pres">
      <dgm:prSet presAssocID="{9FEF3749-96E3-4FEB-AF64-833A9649D028}" presName="dummy" presStyleCnt="0"/>
      <dgm:spPr/>
    </dgm:pt>
    <dgm:pt modelId="{2EB7743E-5693-4570-88B9-352E4B35A61D}" type="pres">
      <dgm:prSet presAssocID="{5F6EA384-6FCA-4831-8B12-C5F5E0F30CAE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0888ACD-839E-4150-B0C9-E38D31D64DB7}" type="pres">
      <dgm:prSet presAssocID="{3AC5EE61-E980-4932-81CE-3C6DA3D46154}" presName="node" presStyleLbl="node1" presStyleIdx="1" presStyleCnt="3" custScaleX="126600" custScaleY="149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6ABB97-35A5-4938-9FD8-F3BF1CFC0CCC}" type="pres">
      <dgm:prSet presAssocID="{3AC5EE61-E980-4932-81CE-3C6DA3D46154}" presName="dummy" presStyleCnt="0"/>
      <dgm:spPr/>
    </dgm:pt>
    <dgm:pt modelId="{91CC3F28-50D1-43AC-91CD-1B2C6BA9099D}" type="pres">
      <dgm:prSet presAssocID="{4E9620F6-2750-4DC8-BFF0-8289D16B0BFA}" presName="sibTrans" presStyleLbl="sibTrans2D1" presStyleIdx="1" presStyleCnt="3"/>
      <dgm:spPr/>
      <dgm:t>
        <a:bodyPr/>
        <a:lstStyle/>
        <a:p>
          <a:endParaRPr lang="ru-RU"/>
        </a:p>
      </dgm:t>
    </dgm:pt>
    <dgm:pt modelId="{B0E4B72A-9F29-42E3-9C84-F4AA68CF2BAB}" type="pres">
      <dgm:prSet presAssocID="{6F8C3B71-1966-445E-8876-1A9C3DC937A5}" presName="node" presStyleLbl="node1" presStyleIdx="2" presStyleCnt="3" custScaleX="136055" custScaleY="1521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06C31B-DA54-4BD9-8358-B553F5549C61}" type="pres">
      <dgm:prSet presAssocID="{6F8C3B71-1966-445E-8876-1A9C3DC937A5}" presName="dummy" presStyleCnt="0"/>
      <dgm:spPr/>
    </dgm:pt>
    <dgm:pt modelId="{79675A2C-3E15-45F8-AEAC-67643766A810}" type="pres">
      <dgm:prSet presAssocID="{6949A2A2-E877-4B67-B880-63560EF6547C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670B8032-BA72-431D-9F37-DDE0B94B115A}" srcId="{3C4493BE-D806-4D64-83AC-47A1D9D0DF34}" destId="{B44561A7-D2F2-4C56-8A1C-F0A077F6648C}" srcOrd="0" destOrd="0" parTransId="{91B8DC78-EED0-4CFC-87DF-066A7DC47CCD}" sibTransId="{68306837-BF01-4029-A631-62694029AE17}"/>
    <dgm:cxn modelId="{A3B27C9E-35B3-4BE5-BAAE-6D9A593E5F69}" type="presOf" srcId="{3C4493BE-D806-4D64-83AC-47A1D9D0DF34}" destId="{E5BE38F4-3CA1-4F97-A9A5-72A205D8731B}" srcOrd="0" destOrd="0" presId="urn:microsoft.com/office/officeart/2005/8/layout/radial6"/>
    <dgm:cxn modelId="{8AE69189-929F-45F3-A1E5-1E016D46AAA6}" type="presOf" srcId="{4E9620F6-2750-4DC8-BFF0-8289D16B0BFA}" destId="{91CC3F28-50D1-43AC-91CD-1B2C6BA9099D}" srcOrd="0" destOrd="0" presId="urn:microsoft.com/office/officeart/2005/8/layout/radial6"/>
    <dgm:cxn modelId="{4F85398A-935B-4D1E-8583-F6101DCF5F13}" srcId="{B44561A7-D2F2-4C56-8A1C-F0A077F6648C}" destId="{3AC5EE61-E980-4932-81CE-3C6DA3D46154}" srcOrd="1" destOrd="0" parTransId="{F904E05C-0122-48B6-92EE-9FAF21AC006D}" sibTransId="{4E9620F6-2750-4DC8-BFF0-8289D16B0BFA}"/>
    <dgm:cxn modelId="{7D9D1F0F-9790-40B9-A8D7-C5CB9F963166}" type="presOf" srcId="{5F6EA384-6FCA-4831-8B12-C5F5E0F30CAE}" destId="{2EB7743E-5693-4570-88B9-352E4B35A61D}" srcOrd="0" destOrd="0" presId="urn:microsoft.com/office/officeart/2005/8/layout/radial6"/>
    <dgm:cxn modelId="{8A781A82-7517-4591-A0DB-6E67FCF14720}" type="presOf" srcId="{3AC5EE61-E980-4932-81CE-3C6DA3D46154}" destId="{50888ACD-839E-4150-B0C9-E38D31D64DB7}" srcOrd="0" destOrd="0" presId="urn:microsoft.com/office/officeart/2005/8/layout/radial6"/>
    <dgm:cxn modelId="{98CE153C-54E0-496B-882F-41EF433425C2}" srcId="{B44561A7-D2F2-4C56-8A1C-F0A077F6648C}" destId="{9FEF3749-96E3-4FEB-AF64-833A9649D028}" srcOrd="0" destOrd="0" parTransId="{C753FF31-B9D8-48B7-AC1E-04FA33A5B401}" sibTransId="{5F6EA384-6FCA-4831-8B12-C5F5E0F30CAE}"/>
    <dgm:cxn modelId="{B1A70C0D-1CB2-4A9F-8BD9-0C16223028A5}" srcId="{B44561A7-D2F2-4C56-8A1C-F0A077F6648C}" destId="{6F8C3B71-1966-445E-8876-1A9C3DC937A5}" srcOrd="2" destOrd="0" parTransId="{14B5454D-F2E0-4DA1-96A6-10AEA5503E22}" sibTransId="{6949A2A2-E877-4B67-B880-63560EF6547C}"/>
    <dgm:cxn modelId="{AB93F9E5-FA69-41F6-BC0B-A4A689A1CD4F}" type="presOf" srcId="{6949A2A2-E877-4B67-B880-63560EF6547C}" destId="{79675A2C-3E15-45F8-AEAC-67643766A810}" srcOrd="0" destOrd="0" presId="urn:microsoft.com/office/officeart/2005/8/layout/radial6"/>
    <dgm:cxn modelId="{2AABD3C6-73AF-4579-AFE0-9C4507BB9CF1}" type="presOf" srcId="{B44561A7-D2F2-4C56-8A1C-F0A077F6648C}" destId="{51DDF8CE-5E81-4C7C-8E8D-A8B2AD468275}" srcOrd="0" destOrd="0" presId="urn:microsoft.com/office/officeart/2005/8/layout/radial6"/>
    <dgm:cxn modelId="{89FA9F9A-8B10-49E5-8DDD-3CA6D6244CE2}" type="presOf" srcId="{9FEF3749-96E3-4FEB-AF64-833A9649D028}" destId="{3E58164E-1DCC-424B-B518-8C6FD7B2EF67}" srcOrd="0" destOrd="0" presId="urn:microsoft.com/office/officeart/2005/8/layout/radial6"/>
    <dgm:cxn modelId="{9C9A7505-F95F-471F-9FFB-2BED2737A325}" type="presOf" srcId="{6F8C3B71-1966-445E-8876-1A9C3DC937A5}" destId="{B0E4B72A-9F29-42E3-9C84-F4AA68CF2BAB}" srcOrd="0" destOrd="0" presId="urn:microsoft.com/office/officeart/2005/8/layout/radial6"/>
    <dgm:cxn modelId="{566A77F5-9EB8-4D97-96C1-7D62D75FFBA8}" type="presParOf" srcId="{E5BE38F4-3CA1-4F97-A9A5-72A205D8731B}" destId="{51DDF8CE-5E81-4C7C-8E8D-A8B2AD468275}" srcOrd="0" destOrd="0" presId="urn:microsoft.com/office/officeart/2005/8/layout/radial6"/>
    <dgm:cxn modelId="{EC87210E-04C2-4855-AC66-7CF83C806C05}" type="presParOf" srcId="{E5BE38F4-3CA1-4F97-A9A5-72A205D8731B}" destId="{3E58164E-1DCC-424B-B518-8C6FD7B2EF67}" srcOrd="1" destOrd="0" presId="urn:microsoft.com/office/officeart/2005/8/layout/radial6"/>
    <dgm:cxn modelId="{EB633BC4-FD80-4A72-A77D-D6C5F477E66E}" type="presParOf" srcId="{E5BE38F4-3CA1-4F97-A9A5-72A205D8731B}" destId="{8C707F92-3C90-40CF-A3A1-ACCDC2D59875}" srcOrd="2" destOrd="0" presId="urn:microsoft.com/office/officeart/2005/8/layout/radial6"/>
    <dgm:cxn modelId="{B421CC7F-E1DF-475C-A3F5-B99DD5269D8E}" type="presParOf" srcId="{E5BE38F4-3CA1-4F97-A9A5-72A205D8731B}" destId="{2EB7743E-5693-4570-88B9-352E4B35A61D}" srcOrd="3" destOrd="0" presId="urn:microsoft.com/office/officeart/2005/8/layout/radial6"/>
    <dgm:cxn modelId="{61A923BC-6BC1-4F20-A43A-D313696F3158}" type="presParOf" srcId="{E5BE38F4-3CA1-4F97-A9A5-72A205D8731B}" destId="{50888ACD-839E-4150-B0C9-E38D31D64DB7}" srcOrd="4" destOrd="0" presId="urn:microsoft.com/office/officeart/2005/8/layout/radial6"/>
    <dgm:cxn modelId="{4DA5C8C5-1912-4890-B11D-11E525EF9AEE}" type="presParOf" srcId="{E5BE38F4-3CA1-4F97-A9A5-72A205D8731B}" destId="{B76ABB97-35A5-4938-9FD8-F3BF1CFC0CCC}" srcOrd="5" destOrd="0" presId="urn:microsoft.com/office/officeart/2005/8/layout/radial6"/>
    <dgm:cxn modelId="{C6BB40D3-061F-44C3-BB58-290CCA57275D}" type="presParOf" srcId="{E5BE38F4-3CA1-4F97-A9A5-72A205D8731B}" destId="{91CC3F28-50D1-43AC-91CD-1B2C6BA9099D}" srcOrd="6" destOrd="0" presId="urn:microsoft.com/office/officeart/2005/8/layout/radial6"/>
    <dgm:cxn modelId="{BE925ABA-9C1D-49EA-B817-AD4B6FC2DC15}" type="presParOf" srcId="{E5BE38F4-3CA1-4F97-A9A5-72A205D8731B}" destId="{B0E4B72A-9F29-42E3-9C84-F4AA68CF2BAB}" srcOrd="7" destOrd="0" presId="urn:microsoft.com/office/officeart/2005/8/layout/radial6"/>
    <dgm:cxn modelId="{F7F66CF6-6857-4FC5-9427-4F99DA19AFAB}" type="presParOf" srcId="{E5BE38F4-3CA1-4F97-A9A5-72A205D8731B}" destId="{E606C31B-DA54-4BD9-8358-B553F5549C61}" srcOrd="8" destOrd="0" presId="urn:microsoft.com/office/officeart/2005/8/layout/radial6"/>
    <dgm:cxn modelId="{CB3EEDB8-9C5E-43DE-9AAF-E6CD97F6932A}" type="presParOf" srcId="{E5BE38F4-3CA1-4F97-A9A5-72A205D8731B}" destId="{79675A2C-3E15-45F8-AEAC-67643766A810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675A2C-3E15-45F8-AEAC-67643766A810}">
      <dsp:nvSpPr>
        <dsp:cNvPr id="0" name=""/>
        <dsp:cNvSpPr/>
      </dsp:nvSpPr>
      <dsp:spPr>
        <a:xfrm>
          <a:off x="1909815" y="1021504"/>
          <a:ext cx="5406668" cy="5406668"/>
        </a:xfrm>
        <a:prstGeom prst="blockArc">
          <a:avLst>
            <a:gd name="adj1" fmla="val 9000000"/>
            <a:gd name="adj2" fmla="val 162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CC3F28-50D1-43AC-91CD-1B2C6BA9099D}">
      <dsp:nvSpPr>
        <dsp:cNvPr id="0" name=""/>
        <dsp:cNvSpPr/>
      </dsp:nvSpPr>
      <dsp:spPr>
        <a:xfrm>
          <a:off x="1909815" y="1021504"/>
          <a:ext cx="5406668" cy="5406668"/>
        </a:xfrm>
        <a:prstGeom prst="blockArc">
          <a:avLst>
            <a:gd name="adj1" fmla="val 1800000"/>
            <a:gd name="adj2" fmla="val 90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B7743E-5693-4570-88B9-352E4B35A61D}">
      <dsp:nvSpPr>
        <dsp:cNvPr id="0" name=""/>
        <dsp:cNvSpPr/>
      </dsp:nvSpPr>
      <dsp:spPr>
        <a:xfrm>
          <a:off x="1909815" y="1021504"/>
          <a:ext cx="5406668" cy="5406668"/>
        </a:xfrm>
        <a:prstGeom prst="blockArc">
          <a:avLst>
            <a:gd name="adj1" fmla="val 16200000"/>
            <a:gd name="adj2" fmla="val 18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DDF8CE-5E81-4C7C-8E8D-A8B2AD468275}">
      <dsp:nvSpPr>
        <dsp:cNvPr id="0" name=""/>
        <dsp:cNvSpPr/>
      </dsp:nvSpPr>
      <dsp:spPr>
        <a:xfrm>
          <a:off x="3369690" y="2481379"/>
          <a:ext cx="2486917" cy="24869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Власть</a:t>
          </a:r>
          <a:endParaRPr lang="ru-RU" sz="4200" kern="1200" dirty="0"/>
        </a:p>
      </dsp:txBody>
      <dsp:txXfrm>
        <a:off x="3733891" y="2845580"/>
        <a:ext cx="1758515" cy="1758515"/>
      </dsp:txXfrm>
    </dsp:sp>
    <dsp:sp modelId="{3E58164E-1DCC-424B-B518-8C6FD7B2EF67}">
      <dsp:nvSpPr>
        <dsp:cNvPr id="0" name=""/>
        <dsp:cNvSpPr/>
      </dsp:nvSpPr>
      <dsp:spPr>
        <a:xfrm>
          <a:off x="3464401" y="-206137"/>
          <a:ext cx="2297494" cy="25806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Законодательная</a:t>
          </a:r>
          <a:endParaRPr lang="ru-RU" sz="1600" kern="1200" dirty="0"/>
        </a:p>
      </dsp:txBody>
      <dsp:txXfrm>
        <a:off x="3800861" y="171787"/>
        <a:ext cx="1624574" cy="1824777"/>
      </dsp:txXfrm>
    </dsp:sp>
    <dsp:sp modelId="{50888ACD-839E-4150-B0C9-E38D31D64DB7}">
      <dsp:nvSpPr>
        <dsp:cNvPr id="0" name=""/>
        <dsp:cNvSpPr/>
      </dsp:nvSpPr>
      <dsp:spPr>
        <a:xfrm>
          <a:off x="5798077" y="3744552"/>
          <a:ext cx="2203906" cy="2601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Судебная</a:t>
          </a:r>
          <a:endParaRPr lang="ru-RU" sz="1600" kern="1200" dirty="0"/>
        </a:p>
      </dsp:txBody>
      <dsp:txXfrm>
        <a:off x="6120832" y="4125494"/>
        <a:ext cx="1558396" cy="1839352"/>
      </dsp:txXfrm>
    </dsp:sp>
    <dsp:sp modelId="{B0E4B72A-9F29-42E3-9C84-F4AA68CF2BAB}">
      <dsp:nvSpPr>
        <dsp:cNvPr id="0" name=""/>
        <dsp:cNvSpPr/>
      </dsp:nvSpPr>
      <dsp:spPr>
        <a:xfrm>
          <a:off x="1142015" y="3720581"/>
          <a:ext cx="2368503" cy="26491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Исполнительная</a:t>
          </a:r>
          <a:endParaRPr lang="ru-RU" sz="1600" kern="1200" dirty="0"/>
        </a:p>
      </dsp:txBody>
      <dsp:txXfrm>
        <a:off x="1488874" y="4108544"/>
        <a:ext cx="1674785" cy="18732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B96ACE-3042-499D-9380-2A9C46CA99DB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C4F514-EEF5-441F-A91B-97003EB1E6D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anthem_2001_russ_vocin_offic.mp3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Minusovki.MpTri.Net%20olga_voronec_-_glyazhu_v_ozera_sinie(2).mp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Государственные символы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00042"/>
            <a:ext cx="5000660" cy="374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500546"/>
            <a:ext cx="8229600" cy="2357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Скипетр – защита государства.</a:t>
            </a:r>
          </a:p>
          <a:p>
            <a:pPr>
              <a:buNone/>
            </a:pPr>
            <a:r>
              <a:rPr lang="ru-RU" sz="3600" dirty="0" smtClean="0"/>
              <a:t>Держава – единство государства.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143512"/>
            <a:ext cx="9144000" cy="107157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Двуглавый орел – мудрость, власть, сила, единение народов. </a:t>
            </a:r>
          </a:p>
          <a:p>
            <a:pPr>
              <a:buNone/>
            </a:pPr>
            <a:r>
              <a:rPr lang="ru-RU" sz="2800" dirty="0" smtClean="0"/>
              <a:t>Всадник на гербе – символ борьбы добра со злом, света и тьмы.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000108"/>
            <a:ext cx="4329120" cy="413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642918"/>
            <a:ext cx="37862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Красный - </a:t>
            </a:r>
            <a:r>
              <a:rPr lang="ru-RU" sz="2800" dirty="0" smtClean="0"/>
              <a:t>энергия, сила, кровь, пролитая за Отечество, торжество.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Золотой - </a:t>
            </a:r>
            <a:r>
              <a:rPr lang="ru-RU" sz="2800" dirty="0" smtClean="0"/>
              <a:t>символ вечности и постоянства.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Югославии</a:t>
            </a:r>
            <a:endParaRPr lang="ru-RU" dirty="0"/>
          </a:p>
        </p:txBody>
      </p:sp>
      <p:pic>
        <p:nvPicPr>
          <p:cNvPr id="3074" name="Picture 2" descr="C:\Documents and Settings\-\Рабочий стол\YUси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3116"/>
            <a:ext cx="6191250" cy="1323975"/>
          </a:xfrm>
          <a:prstGeom prst="rect">
            <a:avLst/>
          </a:prstGeom>
          <a:noFill/>
        </p:spPr>
      </p:pic>
      <p:pic>
        <p:nvPicPr>
          <p:cNvPr id="3075" name="Picture 3" descr="C:\Documents and Settings\-\Рабочий стол\YUбел.JPG"/>
          <p:cNvPicPr>
            <a:picLocks noChangeAspect="1" noChangeArrowheads="1"/>
          </p:cNvPicPr>
          <p:nvPr/>
        </p:nvPicPr>
        <p:blipFill>
          <a:blip r:embed="rId3"/>
          <a:srcRect r="769"/>
          <a:stretch>
            <a:fillRect/>
          </a:stretch>
        </p:blipFill>
        <p:spPr bwMode="auto">
          <a:xfrm>
            <a:off x="1571604" y="3429000"/>
            <a:ext cx="6143668" cy="1314450"/>
          </a:xfrm>
          <a:prstGeom prst="rect">
            <a:avLst/>
          </a:prstGeom>
          <a:noFill/>
        </p:spPr>
      </p:pic>
      <p:pic>
        <p:nvPicPr>
          <p:cNvPr id="3076" name="Picture 4" descr="C:\Documents and Settings\-\Рабочий стол\YUкр.JPG"/>
          <p:cNvPicPr>
            <a:picLocks noChangeAspect="1" noChangeArrowheads="1"/>
          </p:cNvPicPr>
          <p:nvPr/>
        </p:nvPicPr>
        <p:blipFill>
          <a:blip r:embed="rId4"/>
          <a:srcRect t="67281"/>
          <a:stretch>
            <a:fillRect/>
          </a:stretch>
        </p:blipFill>
        <p:spPr bwMode="auto">
          <a:xfrm>
            <a:off x="1571604" y="4714884"/>
            <a:ext cx="6191250" cy="1352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Франции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6946" r="158"/>
          <a:stretch>
            <a:fillRect/>
          </a:stretch>
        </p:blipFill>
        <p:spPr bwMode="auto">
          <a:xfrm>
            <a:off x="5572132" y="2000240"/>
            <a:ext cx="235745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33212" r="32895"/>
          <a:stretch>
            <a:fillRect/>
          </a:stretch>
        </p:blipFill>
        <p:spPr bwMode="auto">
          <a:xfrm>
            <a:off x="3143240" y="2000240"/>
            <a:ext cx="242889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r="67212"/>
          <a:stretch>
            <a:fillRect/>
          </a:stretch>
        </p:blipFill>
        <p:spPr bwMode="auto">
          <a:xfrm>
            <a:off x="785786" y="2000240"/>
            <a:ext cx="234972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Флаг Российской Федерации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57356" y="2000240"/>
            <a:ext cx="549825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286116" y="4214818"/>
            <a:ext cx="3143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22 августа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57174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День Государственного флага Российской Федерации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Гимн Российской Федерации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14620"/>
            <a:ext cx="8658196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200" dirty="0" smtClean="0"/>
              <a:t>Гимн </a:t>
            </a:r>
            <a:r>
              <a:rPr lang="ru-RU" dirty="0" smtClean="0"/>
              <a:t>– торжественная, хвалебная песня. </a:t>
            </a:r>
          </a:p>
          <a:p>
            <a:pPr>
              <a:buNone/>
            </a:pPr>
            <a:r>
              <a:rPr lang="ru-RU" sz="2800" dirty="0" smtClean="0"/>
              <a:t>   Первый официальный гимн появился после победы русских над наполеоновской армией. В 1815 году появился новый текст песни под названием «Молитва русских» (автор Жуковский).</a:t>
            </a:r>
            <a:endParaRPr lang="ru-RU" dirty="0"/>
          </a:p>
        </p:txBody>
      </p:sp>
      <p:pic>
        <p:nvPicPr>
          <p:cNvPr id="5" name="anthem_2001_russ_vocin_off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 flipV="1">
            <a:off x="500034" y="5572140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гербе изображен двуглавый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u="sng" dirty="0" smtClean="0">
                <a:solidFill>
                  <a:srgbClr val="C00000"/>
                </a:solidFill>
              </a:rPr>
              <a:t>орел</a:t>
            </a:r>
            <a:r>
              <a:rPr lang="ru-RU" dirty="0" smtClean="0"/>
              <a:t> золотого цвета.</a:t>
            </a:r>
          </a:p>
          <a:p>
            <a:pPr>
              <a:buNone/>
            </a:pPr>
            <a:r>
              <a:rPr lang="ru-RU" dirty="0" smtClean="0"/>
              <a:t>Орел –символ солнца, небесной силы, огня и бессмертия.</a:t>
            </a:r>
          </a:p>
          <a:p>
            <a:pPr>
              <a:buNone/>
            </a:pPr>
            <a:r>
              <a:rPr lang="ru-RU" dirty="0" smtClean="0"/>
              <a:t>Этот герб появился </a:t>
            </a:r>
            <a:r>
              <a:rPr lang="ru-RU" u="sng" dirty="0" smtClean="0">
                <a:solidFill>
                  <a:srgbClr val="C00000"/>
                </a:solidFill>
              </a:rPr>
              <a:t>в 1497 году.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Его ввел царь </a:t>
            </a:r>
            <a:r>
              <a:rPr lang="ru-RU" u="sng" dirty="0" smtClean="0">
                <a:solidFill>
                  <a:srgbClr val="C00000"/>
                </a:solidFill>
              </a:rPr>
              <a:t>Иван </a:t>
            </a:r>
            <a:r>
              <a:rPr lang="en-US" u="sng" dirty="0" smtClean="0">
                <a:solidFill>
                  <a:srgbClr val="C00000"/>
                </a:solidFill>
              </a:rPr>
              <a:t>III</a:t>
            </a:r>
            <a:r>
              <a:rPr lang="ru-RU" u="sng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Внутри российского герба – </a:t>
            </a:r>
            <a:r>
              <a:rPr lang="ru-RU" u="sng" dirty="0" smtClean="0">
                <a:solidFill>
                  <a:srgbClr val="C00000"/>
                </a:solidFill>
              </a:rPr>
              <a:t>герб Москвы.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Герб – это эмблема государства.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Он изображается на </a:t>
            </a:r>
            <a:r>
              <a:rPr lang="ru-RU" u="sng" dirty="0" smtClean="0">
                <a:solidFill>
                  <a:srgbClr val="C00000"/>
                </a:solidFill>
              </a:rPr>
              <a:t>печатях, паспортах, денежных знаках.</a:t>
            </a:r>
            <a:endParaRPr lang="ru-RU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200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 Россия, с нелегкой судьбой страна,</a:t>
            </a:r>
          </a:p>
          <a:p>
            <a:pPr>
              <a:buNone/>
            </a:pPr>
            <a:r>
              <a:rPr lang="ru-RU" dirty="0" smtClean="0"/>
              <a:t>У меня ты, Россия, как сердце одна,</a:t>
            </a:r>
          </a:p>
          <a:p>
            <a:pPr>
              <a:buNone/>
            </a:pPr>
            <a:r>
              <a:rPr lang="ru-RU" dirty="0" smtClean="0"/>
              <a:t>И я другу скажу, я скажу и врагу – </a:t>
            </a:r>
          </a:p>
          <a:p>
            <a:pPr>
              <a:buNone/>
            </a:pPr>
            <a:r>
              <a:rPr lang="ru-RU" dirty="0" smtClean="0"/>
              <a:t>Без тебя, как без сердца, я прожить не смогу.</a:t>
            </a:r>
          </a:p>
          <a:p>
            <a:pPr algn="r">
              <a:buNone/>
            </a:pPr>
            <a:r>
              <a:rPr lang="ru-RU" dirty="0" smtClean="0"/>
              <a:t>(</a:t>
            </a:r>
            <a:r>
              <a:rPr lang="ru-RU" dirty="0" err="1" smtClean="0"/>
              <a:t>Ю.Друнина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Minusovki.MpTri.Net olga_voronec_-_glyazhu_v_ozera_sinie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71472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«Наше Отечество, наша Родина – матушка – Россия. Отечеством зовем Россию потому, что в ней мы родились, в ней говорят родным языком и все в ней для нас родное. Матерью – потому, что она вскормила нас своим хлебом, вспоила своими водами, выучила своему языку, как мать защищает и бережет от всяких врагов».</a:t>
            </a:r>
          </a:p>
          <a:p>
            <a:pPr algn="r">
              <a:buNone/>
            </a:pPr>
            <a:r>
              <a:rPr lang="ru-RU" dirty="0" smtClean="0"/>
              <a:t>К.Д.Ушинский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515352" cy="11430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Символ </a:t>
            </a:r>
            <a:br>
              <a:rPr lang="ru-RU" sz="6600" dirty="0" smtClean="0"/>
            </a:br>
            <a:r>
              <a:rPr lang="ru-RU" sz="6600" dirty="0" smtClean="0"/>
              <a:t> </a:t>
            </a:r>
            <a:r>
              <a:rPr lang="ru-RU" sz="4800" dirty="0" smtClean="0"/>
              <a:t>(в переводе с греческого) – знак, опознавательная примета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Триединство символов: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Герб</a:t>
            </a:r>
          </a:p>
          <a:p>
            <a:r>
              <a:rPr lang="ru-RU" sz="3200" dirty="0" smtClean="0"/>
              <a:t>Флаг</a:t>
            </a:r>
          </a:p>
          <a:p>
            <a:r>
              <a:rPr lang="ru-RU" sz="3200" dirty="0" smtClean="0"/>
              <a:t>Гимн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8660" y="3861048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/>
              <a:t>Суверенитет</a:t>
            </a:r>
            <a:r>
              <a:rPr lang="ru-RU" sz="2400" dirty="0"/>
              <a:t> </a:t>
            </a:r>
            <a:r>
              <a:rPr lang="ru-RU" sz="2400" dirty="0" smtClean="0"/>
              <a:t>- </a:t>
            </a:r>
            <a:r>
              <a:rPr lang="ru-RU" sz="2800" dirty="0" smtClean="0"/>
              <a:t>верховенство </a:t>
            </a:r>
            <a:r>
              <a:rPr lang="ru-RU" sz="2800" dirty="0"/>
              <a:t>и независимость государственной власти, проявляющиеся в соответствующих формах во внутренней и внешнеполитической деятельности государства.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Федеральный закон «О государственном гербе Российской Федерации»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Статья 1</a:t>
            </a:r>
          </a:p>
          <a:p>
            <a:pPr>
              <a:buNone/>
            </a:pPr>
            <a:r>
              <a:rPr lang="ru-RU" sz="3600" dirty="0" smtClean="0"/>
              <a:t>«Государственный герб Российской Федерации является официальным государственным символом Российской Федерации»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гербе изображен двуглавый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u="sng" dirty="0" smtClean="0">
                <a:solidFill>
                  <a:srgbClr val="C00000"/>
                </a:solidFill>
              </a:rPr>
              <a:t>орел</a:t>
            </a:r>
            <a:r>
              <a:rPr lang="ru-RU" dirty="0" smtClean="0"/>
              <a:t> золотого цвета.</a:t>
            </a:r>
          </a:p>
          <a:p>
            <a:pPr>
              <a:buNone/>
            </a:pPr>
            <a:r>
              <a:rPr lang="ru-RU" dirty="0" smtClean="0"/>
              <a:t>Орел –символ солнца, небесной силы, огня и бессмертия.</a:t>
            </a:r>
          </a:p>
          <a:p>
            <a:pPr>
              <a:buNone/>
            </a:pPr>
            <a:r>
              <a:rPr lang="ru-RU" dirty="0" smtClean="0"/>
              <a:t>Этот герб появился </a:t>
            </a:r>
            <a:r>
              <a:rPr lang="ru-RU" u="sng" dirty="0" smtClean="0">
                <a:solidFill>
                  <a:srgbClr val="C00000"/>
                </a:solidFill>
              </a:rPr>
              <a:t>в 1497 году.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Его ввел царь </a:t>
            </a:r>
            <a:r>
              <a:rPr lang="ru-RU" u="sng" dirty="0" smtClean="0">
                <a:solidFill>
                  <a:srgbClr val="C00000"/>
                </a:solidFill>
              </a:rPr>
              <a:t>Иван </a:t>
            </a:r>
            <a:r>
              <a:rPr lang="en-US" u="sng" dirty="0" smtClean="0">
                <a:solidFill>
                  <a:srgbClr val="C00000"/>
                </a:solidFill>
              </a:rPr>
              <a:t>III</a:t>
            </a:r>
            <a:r>
              <a:rPr lang="ru-RU" u="sng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Внутри российского герба – </a:t>
            </a:r>
            <a:r>
              <a:rPr lang="ru-RU" u="sng" dirty="0" smtClean="0">
                <a:solidFill>
                  <a:srgbClr val="C00000"/>
                </a:solidFill>
              </a:rPr>
              <a:t>герб Москвы.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Герб – это эмблема государства.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Он изображается на </a:t>
            </a:r>
            <a:r>
              <a:rPr lang="ru-RU" u="sng" dirty="0" smtClean="0">
                <a:solidFill>
                  <a:srgbClr val="C00000"/>
                </a:solidFill>
              </a:rPr>
              <a:t>печатях, паспортах, денежных знаках.</a:t>
            </a:r>
            <a:endParaRPr lang="ru-RU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29264"/>
            <a:ext cx="9144000" cy="10715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Двуглавый орел – мудрость, власть, сила, единение народов.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000108"/>
            <a:ext cx="4329120" cy="413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642918"/>
            <a:ext cx="37862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Красный - </a:t>
            </a:r>
            <a:r>
              <a:rPr lang="ru-RU" sz="2800" dirty="0" smtClean="0"/>
              <a:t>энергия, сила, кровь, пролитая за Отечество, торжество.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Золотой - </a:t>
            </a:r>
            <a:r>
              <a:rPr lang="ru-RU" sz="2800" dirty="0" smtClean="0"/>
              <a:t>символ вечности и постоянства.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285728"/>
          <a:ext cx="9144000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265</TotalTime>
  <Words>423</Words>
  <Application>Microsoft Office PowerPoint</Application>
  <PresentationFormat>Экран (4:3)</PresentationFormat>
  <Paragraphs>54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Государственные символы России</vt:lpstr>
      <vt:lpstr>Презентация PowerPoint</vt:lpstr>
      <vt:lpstr>Презентация PowerPoint</vt:lpstr>
      <vt:lpstr>Символ   (в переводе с греческого) – знак, опознавательная примета</vt:lpstr>
      <vt:lpstr>Триединство символов:</vt:lpstr>
      <vt:lpstr>Федеральный закон «О государственном гербе Российской Федерации»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Флаг Югославии</vt:lpstr>
      <vt:lpstr>Флаг Франции</vt:lpstr>
      <vt:lpstr>Флаг Российской Федерации</vt:lpstr>
      <vt:lpstr>Гимн Российской Федерации</vt:lpstr>
      <vt:lpstr>Презентация PowerPoint</vt:lpstr>
      <vt:lpstr>Презентация PowerPoint</vt:lpstr>
    </vt:vector>
  </TitlesOfParts>
  <Company>М(К)ОУ С(К)ОШ №4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Государственные символы России</dc:title>
  <dc:creator>-</dc:creator>
  <cp:lastModifiedBy>UserXP</cp:lastModifiedBy>
  <cp:revision>29</cp:revision>
  <dcterms:created xsi:type="dcterms:W3CDTF">2012-01-18T04:55:57Z</dcterms:created>
  <dcterms:modified xsi:type="dcterms:W3CDTF">2012-01-24T08:54:06Z</dcterms:modified>
</cp:coreProperties>
</file>