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82FC6-1B3D-486E-ACA6-21E9A7E9BF1E}" type="datetimeFigureOut">
              <a:rPr lang="ru-RU" smtClean="0"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1BDAC-AE41-4318-AD84-1CE7792020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i="1" dirty="0" smtClean="0">
                <a:latin typeface="Monotype Corsiva" pitchFamily="66" charset="0"/>
              </a:rPr>
              <a:t>New year</a:t>
            </a:r>
            <a:endParaRPr lang="ru-RU" sz="6600" i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Monotype Corsiva" pitchFamily="66" charset="0"/>
              </a:rPr>
              <a:t>Сорокина Мария 6 «Б»</a:t>
            </a:r>
            <a:endParaRPr lang="ru-RU" sz="2000" b="1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1"/>
                </a:solidFill>
                <a:latin typeface="Monotype Corsiva" pitchFamily="66" charset="0"/>
              </a:rPr>
              <a:t>Remember the words </a:t>
            </a:r>
            <a:endParaRPr lang="ru-RU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decorate a Christmas tree </a:t>
            </a:r>
            <a:endParaRPr lang="ru-RU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waiting for Santa Claus </a:t>
            </a:r>
            <a:endParaRPr lang="ru-RU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cook a tasty meal </a:t>
            </a:r>
            <a:endParaRPr lang="ru-RU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get	</a:t>
            </a:r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presents</a:t>
            </a:r>
            <a:endParaRPr lang="en-US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put presents under the Christmas tree </a:t>
            </a:r>
          </a:p>
          <a:p>
            <a:endParaRPr lang="ru-RU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Monotype Corsiva" pitchFamily="66" charset="0"/>
              </a:rPr>
              <a:t>S</a:t>
            </a:r>
            <a:r>
              <a:rPr lang="en-US" i="1" dirty="0" smtClean="0">
                <a:latin typeface="Monotype Corsiva" pitchFamily="66" charset="0"/>
              </a:rPr>
              <a:t>ymbols of the New year in 2011</a:t>
            </a:r>
            <a:endParaRPr lang="ru-RU" i="1" dirty="0">
              <a:latin typeface="Monotype Corsiva" pitchFamily="66" charset="0"/>
            </a:endParaRPr>
          </a:p>
        </p:txBody>
      </p:sp>
      <p:pic>
        <p:nvPicPr>
          <p:cNvPr id="4" name="Содержимое 3" descr="tumblr_kup9o2LRZ11qa26mqo3_5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2204864"/>
            <a:ext cx="3251221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287408490_zt4svhujtdigc8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204864"/>
            <a:ext cx="3250166" cy="3898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Christmas menu 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turkey  (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индейка)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wine 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 (вино)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salads 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fruit </a:t>
            </a:r>
            <a:endParaRPr lang="ru-RU" i="1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pudding 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Decoration for the Christmas Tree 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lights </a:t>
            </a:r>
            <a:endParaRPr lang="ru-RU" i="1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crackers 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 (хлопушки)</a:t>
            </a:r>
          </a:p>
          <a:p>
            <a:r>
              <a:rPr lang="en-US" i="1" dirty="0">
                <a:solidFill>
                  <a:schemeClr val="bg2"/>
                </a:solidFill>
                <a:latin typeface="Monotype Corsiva" pitchFamily="66" charset="0"/>
              </a:rPr>
              <a:t>a</a:t>
            </a:r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ngels</a:t>
            </a:r>
            <a:endParaRPr lang="ru-RU" i="1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nice toy</a:t>
            </a:r>
            <a:endParaRPr lang="ru-RU" i="1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shiny balls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Tag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  о</a:t>
            </a:r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ff song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Jingle bells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Jingle bells, jingle bells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Jingle all the way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Oh, what fun it is to ride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In a one horse open sleigh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Jingle bells, jingle bells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Jingle all the way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Oh, what fun it is to ride</a:t>
            </a:r>
          </a:p>
          <a:p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In a one horse open sleigh</a:t>
            </a:r>
          </a:p>
          <a:p>
            <a:pPr>
              <a:buNone/>
            </a:pPr>
            <a:r>
              <a:rPr lang="en-US" i="1" dirty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en-US" i="1" dirty="0" smtClean="0">
                <a:solidFill>
                  <a:schemeClr val="bg2"/>
                </a:solidFill>
                <a:latin typeface="Monotype Corsiva" pitchFamily="66" charset="0"/>
              </a:rPr>
              <a:t>                                                                 tag - </a:t>
            </a:r>
            <a:r>
              <a:rPr lang="ru-RU" i="1" dirty="0" smtClean="0">
                <a:solidFill>
                  <a:schemeClr val="bg2"/>
                </a:solidFill>
                <a:latin typeface="Monotype Corsiva" pitchFamily="66" charset="0"/>
              </a:rPr>
              <a:t>припев</a:t>
            </a:r>
            <a:endParaRPr lang="en-US" i="1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endParaRPr lang="en-US" i="1" dirty="0" smtClean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116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New year</vt:lpstr>
      <vt:lpstr>Remember the words </vt:lpstr>
      <vt:lpstr>Symbols of the New year in 2011</vt:lpstr>
      <vt:lpstr>Christmas menu </vt:lpstr>
      <vt:lpstr>Decoration for the Christmas Tree </vt:lpstr>
      <vt:lpstr>Tag  оff song Jingle bells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year</dc:title>
  <dc:creator>sorokin</dc:creator>
  <cp:lastModifiedBy>user2</cp:lastModifiedBy>
  <cp:revision>15</cp:revision>
  <dcterms:created xsi:type="dcterms:W3CDTF">2011-04-22T07:33:17Z</dcterms:created>
  <dcterms:modified xsi:type="dcterms:W3CDTF">2011-04-22T10:51:38Z</dcterms:modified>
</cp:coreProperties>
</file>