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0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FB343-5AB6-4FE7-8558-F3F65C7D1BD1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EE035-DF0F-47EB-AA71-43DFE3EFC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EE035-DF0F-47EB-AA71-43DFE3EFC13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E6097C-680D-471B-BEC9-68A3E7A44C1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405A7FC-EEEC-4CDC-8D9F-30B5C6B03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86446" y="5572140"/>
            <a:ext cx="2786082" cy="785818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Работа ученицы 6 «А» класса</a:t>
            </a:r>
          </a:p>
          <a:p>
            <a:r>
              <a:rPr lang="ru-RU" sz="1800" dirty="0" smtClean="0"/>
              <a:t>Ерыкаловой  Александры.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2080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    Рецепт  салата </a:t>
            </a:r>
            <a:r>
              <a:rPr lang="ru-RU" sz="5400" dirty="0" smtClean="0"/>
              <a:t>Оливье</a:t>
            </a:r>
            <a:endParaRPr lang="ru-RU" sz="5400" dirty="0"/>
          </a:p>
        </p:txBody>
      </p:sp>
      <p:pic>
        <p:nvPicPr>
          <p:cNvPr id="9" name="Содержимое 8" descr="5a62ac803044[1]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357298"/>
            <a:ext cx="7643866" cy="42434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94_010060vfl_8193_b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6000" r="16000"/>
          <a:stretch>
            <a:fillRect/>
          </a:stretch>
        </p:blipFill>
        <p:spPr>
          <a:xfrm>
            <a:off x="3643313" y="357188"/>
            <a:ext cx="5043487" cy="600077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357166"/>
            <a:ext cx="3143272" cy="600079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- </a:t>
            </a:r>
            <a:r>
              <a:rPr lang="en-US" sz="2400" dirty="0" smtClean="0">
                <a:solidFill>
                  <a:srgbClr val="7030A0"/>
                </a:solidFill>
              </a:rPr>
              <a:t>A jar of peas</a:t>
            </a:r>
            <a:r>
              <a:rPr lang="ru-RU" sz="2400" dirty="0" smtClean="0">
                <a:solidFill>
                  <a:srgbClr val="7030A0"/>
                </a:solidFill>
              </a:rPr>
              <a:t> .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- </a:t>
            </a:r>
            <a:r>
              <a:rPr lang="en-US" sz="2400" dirty="0" smtClean="0">
                <a:solidFill>
                  <a:srgbClr val="FF0000"/>
                </a:solidFill>
              </a:rPr>
              <a:t> 300 </a:t>
            </a:r>
            <a:r>
              <a:rPr lang="en-US" sz="2400" dirty="0" err="1" smtClean="0">
                <a:solidFill>
                  <a:srgbClr val="FF0000"/>
                </a:solidFill>
              </a:rPr>
              <a:t>gr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of sausage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- </a:t>
            </a:r>
            <a:r>
              <a:rPr lang="en-US" sz="2400" dirty="0" smtClean="0">
                <a:solidFill>
                  <a:srgbClr val="00B050"/>
                </a:solidFill>
              </a:rPr>
              <a:t>4 eggs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- </a:t>
            </a:r>
            <a:r>
              <a:rPr lang="en-US" sz="2400" dirty="0" smtClean="0">
                <a:solidFill>
                  <a:srgbClr val="00B0F0"/>
                </a:solidFill>
              </a:rPr>
              <a:t> 350 </a:t>
            </a:r>
            <a:r>
              <a:rPr lang="en-US" sz="2400" dirty="0" err="1" smtClean="0">
                <a:solidFill>
                  <a:srgbClr val="00B0F0"/>
                </a:solidFill>
              </a:rPr>
              <a:t>gr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potato</a:t>
            </a:r>
            <a:r>
              <a:rPr lang="ru-RU" sz="2400" dirty="0" smtClean="0">
                <a:solidFill>
                  <a:srgbClr val="00B0F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- </a:t>
            </a:r>
            <a:r>
              <a:rPr lang="en-US" sz="2400" dirty="0" smtClean="0">
                <a:solidFill>
                  <a:srgbClr val="002060"/>
                </a:solidFill>
              </a:rPr>
              <a:t>100 </a:t>
            </a:r>
            <a:r>
              <a:rPr lang="en-US" sz="2400" dirty="0" err="1" smtClean="0">
                <a:solidFill>
                  <a:srgbClr val="002060"/>
                </a:solidFill>
              </a:rPr>
              <a:t>grof</a:t>
            </a:r>
            <a:r>
              <a:rPr lang="en-US" sz="2400" dirty="0" smtClean="0">
                <a:solidFill>
                  <a:srgbClr val="002060"/>
                </a:solidFill>
              </a:rPr>
              <a:t> pickled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cucumbers</a:t>
            </a:r>
            <a:r>
              <a:rPr lang="ru-RU" sz="2400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- </a:t>
            </a:r>
            <a:r>
              <a:rPr lang="en-US" sz="2400" dirty="0" smtClean="0">
                <a:solidFill>
                  <a:srgbClr val="0070C0"/>
                </a:solidFill>
              </a:rPr>
              <a:t>150 </a:t>
            </a:r>
            <a:r>
              <a:rPr lang="en-US" sz="2400" dirty="0" err="1" smtClean="0">
                <a:solidFill>
                  <a:srgbClr val="0070C0"/>
                </a:solidFill>
              </a:rPr>
              <a:t>gr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onions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- </a:t>
            </a:r>
            <a:r>
              <a:rPr lang="en-US" sz="2400" dirty="0" smtClean="0">
                <a:solidFill>
                  <a:srgbClr val="C00000"/>
                </a:solidFill>
              </a:rPr>
              <a:t>salt and mayonnaise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  <p:transition spd="med">
    <p:wedg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4_0360vfl_8215_b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395536" y="404664"/>
            <a:ext cx="8286750" cy="5929312"/>
          </a:xfrm>
        </p:spPr>
      </p:pic>
      <p:sp>
        <p:nvSpPr>
          <p:cNvPr id="5" name="TextBox 4"/>
          <p:cNvSpPr txBox="1"/>
          <p:nvPr/>
        </p:nvSpPr>
        <p:spPr>
          <a:xfrm>
            <a:off x="395536" y="404664"/>
            <a:ext cx="2632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Book Antiqua" pitchFamily="18" charset="0"/>
              </a:rPr>
              <a:t>Boil potatoes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circle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94_0667iu3_8278_b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467544" y="1700808"/>
            <a:ext cx="5000625" cy="3929063"/>
          </a:xfrm>
        </p:spPr>
      </p:pic>
      <p:pic>
        <p:nvPicPr>
          <p:cNvPr id="11" name="Содержимое 10" descr="194_0767iu3_8291_b.jpg"/>
          <p:cNvPicPr>
            <a:picLocks noGrp="1" noChangeAspect="1"/>
          </p:cNvPicPr>
          <p:nvPr>
            <p:ph sz="half" idx="4294967295"/>
          </p:nvPr>
        </p:nvPicPr>
        <p:blipFill>
          <a:blip r:embed="rId5" cstate="print"/>
          <a:stretch>
            <a:fillRect/>
          </a:stretch>
        </p:blipFill>
        <p:spPr>
          <a:xfrm>
            <a:off x="4857750" y="1785938"/>
            <a:ext cx="4286250" cy="3857625"/>
          </a:xfrm>
        </p:spPr>
      </p:pic>
      <p:sp>
        <p:nvSpPr>
          <p:cNvPr id="5" name="TextBox 4"/>
          <p:cNvSpPr txBox="1"/>
          <p:nvPr/>
        </p:nvSpPr>
        <p:spPr>
          <a:xfrm>
            <a:off x="1043608" y="404664"/>
            <a:ext cx="667362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ook Antiqua" pitchFamily="18" charset="0"/>
              </a:rPr>
              <a:t>Peel potatoes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ook Antiqua" pitchFamily="18" charset="0"/>
              </a:rPr>
              <a:t>Cut potatoes  and sausage in cubes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94_0460vfl_8264_b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39552" y="1988840"/>
            <a:ext cx="3800475" cy="3167063"/>
          </a:xfrm>
        </p:spPr>
      </p:pic>
      <p:pic>
        <p:nvPicPr>
          <p:cNvPr id="8" name="Содержимое 7" descr="194_0967iu3_8311_b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4355976" y="2852936"/>
            <a:ext cx="4392612" cy="2881312"/>
          </a:xfrm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ook Antiqua" pitchFamily="18" charset="0"/>
              </a:rPr>
              <a:t>Cut pickled cucumbers </a:t>
            </a:r>
          </a:p>
          <a:p>
            <a:r>
              <a:rPr lang="en-US" sz="3200" dirty="0" smtClean="0">
                <a:latin typeface="Book Antiqua" pitchFamily="18" charset="0"/>
              </a:rPr>
              <a:t>Peel onions</a:t>
            </a:r>
          </a:p>
          <a:p>
            <a:r>
              <a:rPr lang="en-US" sz="3200" dirty="0" smtClean="0">
                <a:latin typeface="Book Antiqua" pitchFamily="18" charset="0"/>
              </a:rPr>
              <a:t>Cut onions into cubes</a:t>
            </a:r>
            <a:endParaRPr lang="ru-RU" sz="32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5184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ook Antiqua" pitchFamily="18" charset="0"/>
              </a:rPr>
              <a:t>Put everything into a bowl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ook Antiqua" pitchFamily="18" charset="0"/>
              </a:rPr>
              <a:t>Add salt and mayonnaise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ook Antiqua" pitchFamily="18" charset="0"/>
              </a:rPr>
              <a:t>Mix the salad 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1026" name="Picture 2" descr="C:\Users\АНЕРОМ\Desktop\4_Izobragenie-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328592" cy="4174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4_01312id_8419_i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14348" y="1643050"/>
            <a:ext cx="7786742" cy="464347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5400" smtClean="0"/>
              <a:t>Bon appétit!</a:t>
            </a:r>
            <a:endParaRPr lang="ru-RU" sz="5400" dirty="0"/>
          </a:p>
        </p:txBody>
      </p:sp>
    </p:spTree>
  </p:cSld>
  <p:clrMapOvr>
    <a:masterClrMapping/>
  </p:clrMapOvr>
  <p:transition spd="slow">
    <p:newsflash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</TotalTime>
  <Words>98</Words>
  <Application>Microsoft Office PowerPoint</Application>
  <PresentationFormat>Экран (4:3)</PresentationFormat>
  <Paragraphs>26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Рецепт  салата Оливье</vt:lpstr>
      <vt:lpstr>Слайд 2</vt:lpstr>
      <vt:lpstr>Слайд 3</vt:lpstr>
      <vt:lpstr>Слайд 4</vt:lpstr>
      <vt:lpstr>Слайд 5</vt:lpstr>
      <vt:lpstr>Слайд 6</vt:lpstr>
      <vt:lpstr>Bon appétit!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Рецепт  салата Оливье.</dc:title>
  <dc:creator>ерыкалова</dc:creator>
  <cp:lastModifiedBy>АНЕРОМ</cp:lastModifiedBy>
  <cp:revision>9</cp:revision>
  <dcterms:created xsi:type="dcterms:W3CDTF">2011-03-06T16:42:14Z</dcterms:created>
  <dcterms:modified xsi:type="dcterms:W3CDTF">2012-02-28T15:55:02Z</dcterms:modified>
</cp:coreProperties>
</file>