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57" r:id="rId4"/>
    <p:sldId id="261" r:id="rId5"/>
    <p:sldId id="262" r:id="rId6"/>
    <p:sldId id="264" r:id="rId7"/>
    <p:sldId id="265" r:id="rId8"/>
    <p:sldId id="266" r:id="rId9"/>
    <p:sldId id="267" r:id="rId10"/>
    <p:sldId id="268" r:id="rId11"/>
    <p:sldId id="269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gif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http://albertgeist.com/uploads/posts/2010-05/1273700946_rossiy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3286124"/>
            <a:ext cx="7429552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1600" dirty="0" smtClean="0">
                <a:solidFill>
                  <a:srgbClr val="002060"/>
                </a:solidFill>
                <a:latin typeface="Copperplate Gothic Bold" pitchFamily="34" charset="0"/>
              </a:rPr>
              <a:t>The title of my project is 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00743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pperplate Gothic Bold" pitchFamily="34" charset="0"/>
              </a:rPr>
              <a:t>Welcome to Russia</a:t>
            </a:r>
            <a:endParaRPr lang="ru-RU" sz="4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43768" y="5286388"/>
            <a:ext cx="185738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latin typeface="Copperplate Gothic Bold" pitchFamily="34" charset="0"/>
              </a:rPr>
              <a:t>Malisheva</a:t>
            </a:r>
            <a:r>
              <a:rPr lang="en-US" sz="1400" dirty="0" smtClean="0">
                <a:latin typeface="Copperplate Gothic Bold" pitchFamily="34" charset="0"/>
              </a:rPr>
              <a:t> Alexandra</a:t>
            </a:r>
          </a:p>
          <a:p>
            <a:r>
              <a:rPr lang="en-US" sz="1400" dirty="0" smtClean="0">
                <a:latin typeface="Copperplate Gothic Bold" pitchFamily="34" charset="0"/>
              </a:rPr>
              <a:t>Form 8 A</a:t>
            </a:r>
          </a:p>
          <a:p>
            <a:r>
              <a:rPr lang="en-US" sz="1400" dirty="0" smtClean="0">
                <a:latin typeface="Copperplate Gothic Bold" pitchFamily="34" charset="0"/>
              </a:rPr>
              <a:t>My teacher  </a:t>
            </a:r>
            <a:r>
              <a:rPr lang="ru-RU" sz="1400" dirty="0" smtClean="0">
                <a:latin typeface="Copperplate Gothic Bold" pitchFamily="34" charset="0"/>
              </a:rPr>
              <a:t>: </a:t>
            </a:r>
            <a:r>
              <a:rPr lang="en-US" sz="1400" dirty="0" err="1" smtClean="0">
                <a:latin typeface="Copperplate Gothic Bold" pitchFamily="34" charset="0"/>
              </a:rPr>
              <a:t>Malisheva</a:t>
            </a:r>
            <a:r>
              <a:rPr lang="en-US" sz="1400" dirty="0" smtClean="0">
                <a:latin typeface="Copperplate Gothic Bold" pitchFamily="34" charset="0"/>
              </a:rPr>
              <a:t> </a:t>
            </a:r>
            <a:r>
              <a:rPr lang="en-US" sz="1400" dirty="0" err="1" smtClean="0">
                <a:latin typeface="Copperplate Gothic Bold" pitchFamily="34" charset="0"/>
              </a:rPr>
              <a:t>Zh.V</a:t>
            </a:r>
            <a:r>
              <a:rPr lang="en-US" sz="1400" dirty="0" smtClean="0">
                <a:latin typeface="Copperplate Gothic Bold" pitchFamily="34" charset="0"/>
              </a:rPr>
              <a:t>.</a:t>
            </a:r>
            <a:endParaRPr lang="ru-RU" sz="1400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714356"/>
            <a:ext cx="6400800" cy="71438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 </a:t>
            </a:r>
            <a:endParaRPr lang="ru-RU" dirty="0" smtClean="0"/>
          </a:p>
          <a:p>
            <a:r>
              <a:rPr lang="en-US" dirty="0" smtClean="0">
                <a:solidFill>
                  <a:srgbClr val="002060"/>
                </a:solidFill>
                <a:latin typeface="Copperplate Gothic Bold" pitchFamily="34" charset="0"/>
              </a:rPr>
              <a:t>Russian people live not thinking  about the future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29551" y="2214554"/>
            <a:ext cx="688489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«Here and now»</a:t>
            </a:r>
            <a:b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-is their motto.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8434" name="Picture 2" descr="http://t0.gstatic.com/images?q=tbn:ANd9GcQSQ8Oa4uxzvzZOCLP7CDkrDsQ-6SPEPrfaFZxnr9nz_wvxPQvEl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4357694"/>
            <a:ext cx="3156136" cy="21002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3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642918"/>
            <a:ext cx="8115328" cy="1500198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dirty="0" smtClean="0">
                <a:latin typeface="Copperplate Gothic Bold" pitchFamily="34" charset="0"/>
              </a:rPr>
              <a:t>Russian people are very </a:t>
            </a:r>
            <a:br>
              <a:rPr lang="en-US" dirty="0" smtClean="0">
                <a:latin typeface="Copperplate Gothic Bold" pitchFamily="34" charset="0"/>
              </a:rPr>
            </a:br>
            <a:r>
              <a:rPr lang="en-US" sz="3100" dirty="0" smtClean="0">
                <a:latin typeface="Copperplate Gothic Bold" pitchFamily="34" charset="0"/>
              </a:rPr>
              <a:t>optimistic</a:t>
            </a:r>
            <a:r>
              <a:rPr lang="en-US" dirty="0" smtClean="0">
                <a:latin typeface="Copperplate Gothic Bold" pitchFamily="34" charset="0"/>
              </a:rPr>
              <a:t>, </a:t>
            </a:r>
            <a:r>
              <a:rPr lang="en-US" sz="2700" dirty="0" smtClean="0">
                <a:latin typeface="Copperplate Gothic Bold" pitchFamily="34" charset="0"/>
              </a:rPr>
              <a:t> </a:t>
            </a:r>
            <a:r>
              <a:rPr lang="en-US" sz="3100" dirty="0" smtClean="0">
                <a:latin typeface="Copperplate Gothic Bold" pitchFamily="34" charset="0"/>
              </a:rPr>
              <a:t>friendly </a:t>
            </a:r>
            <a:r>
              <a:rPr lang="en-US" sz="2700" dirty="0" smtClean="0">
                <a:latin typeface="Copperplate Gothic Bold" pitchFamily="34" charset="0"/>
              </a:rPr>
              <a:t> </a:t>
            </a:r>
            <a:r>
              <a:rPr lang="en-US" dirty="0" smtClean="0">
                <a:latin typeface="Copperplate Gothic Bold" pitchFamily="34" charset="0"/>
              </a:rPr>
              <a:t>and  </a:t>
            </a:r>
            <a:r>
              <a:rPr lang="en-US" sz="3100" dirty="0" smtClean="0">
                <a:latin typeface="Copperplate Gothic Bold" pitchFamily="34" charset="0"/>
              </a:rPr>
              <a:t>helpful </a:t>
            </a:r>
            <a:r>
              <a:rPr lang="en-US" dirty="0" smtClean="0">
                <a:latin typeface="Copperplate Gothic Bold" pitchFamily="34" charset="0"/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Содержимое 6" descr="111111111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537415" y="2133600"/>
            <a:ext cx="5992969" cy="39925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71538" y="357166"/>
            <a:ext cx="7643865" cy="535531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dirty="0" smtClean="0">
              <a:solidFill>
                <a:srgbClr val="002060"/>
              </a:solidFill>
            </a:endParaRPr>
          </a:p>
          <a:p>
            <a:pPr algn="ctr"/>
            <a:r>
              <a:rPr lang="en-US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Welcome  </a:t>
            </a:r>
          </a:p>
          <a:p>
            <a:pPr algn="ctr"/>
            <a:r>
              <a:rPr lang="en-US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to </a:t>
            </a:r>
          </a:p>
          <a:p>
            <a:pPr algn="ctr"/>
            <a:r>
              <a:rPr lang="en-US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Russia</a:t>
            </a:r>
            <a:endParaRPr lang="ru-RU" sz="9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http://thumbs.dreamstime.com/thumblarge_369/1235473141v9Kn5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2500306"/>
            <a:ext cx="2933698" cy="407196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0" y="-214338"/>
            <a:ext cx="4286280" cy="5357850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2400" dirty="0" smtClean="0">
                <a:latin typeface="Copperplate Gothic Bold" pitchFamily="34" charset="0"/>
              </a:rPr>
              <a:t/>
            </a:r>
            <a:br>
              <a:rPr lang="en-US" sz="2400" dirty="0" smtClean="0">
                <a:latin typeface="Copperplate Gothic Bold" pitchFamily="34" charset="0"/>
              </a:rPr>
            </a:br>
            <a:r>
              <a:rPr lang="en-US" sz="2400" dirty="0" smtClean="0">
                <a:latin typeface="Copperplate Gothic Bold" pitchFamily="34" charset="0"/>
              </a:rPr>
              <a:t/>
            </a:r>
            <a:br>
              <a:rPr lang="en-US" sz="2400" dirty="0" smtClean="0">
                <a:latin typeface="Copperplate Gothic Bold" pitchFamily="34" charset="0"/>
              </a:rPr>
            </a:br>
            <a:r>
              <a:rPr lang="en-US" sz="2400" dirty="0" smtClean="0">
                <a:latin typeface="Copperplate Gothic Bold" pitchFamily="34" charset="0"/>
              </a:rPr>
              <a:t/>
            </a:r>
            <a:br>
              <a:rPr lang="en-US" sz="2400" dirty="0" smtClean="0">
                <a:latin typeface="Copperplate Gothic Bold" pitchFamily="34" charset="0"/>
              </a:rPr>
            </a:br>
            <a:r>
              <a:rPr lang="en-US" sz="2400" dirty="0" smtClean="0">
                <a:solidFill>
                  <a:srgbClr val="002060"/>
                </a:solidFill>
                <a:latin typeface="Copperplate Gothic Bold" pitchFamily="34" charset="0"/>
              </a:rPr>
              <a:t>I have chosen this project because Russia is a great and wonderful country which has a lot of traditions and unusual things.</a:t>
            </a:r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Picture 4" descr="http://www.gazetairkutsk.ru/wp-content/uploads/2010/10/0_debe_de0936a_XL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 bwMode="auto">
          <a:xfrm>
            <a:off x="357158" y="4071942"/>
            <a:ext cx="3812413" cy="2492365"/>
          </a:xfrm>
          <a:prstGeom prst="rect">
            <a:avLst/>
          </a:prstGeom>
          <a:noFill/>
        </p:spPr>
      </p:pic>
      <p:pic>
        <p:nvPicPr>
          <p:cNvPr id="17410" name="Picture 2" descr="http://st1.stranamam.ru/data/cache/2010dec/20/34/1172652_92754-150x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285728"/>
            <a:ext cx="1857388" cy="2786082"/>
          </a:xfrm>
          <a:prstGeom prst="rect">
            <a:avLst/>
          </a:prstGeom>
          <a:noFill/>
        </p:spPr>
      </p:pic>
      <p:pic>
        <p:nvPicPr>
          <p:cNvPr id="17414" name="Picture 6" descr="http://www.kedem.ru/photo/articles/20080417-pasha-0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16" y="357166"/>
            <a:ext cx="1905000" cy="2381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8329642" cy="1162050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  <a:latin typeface="Copperplate Gothic Bold" pitchFamily="34" charset="0"/>
              </a:rPr>
              <a:t>The biggest Christian </a:t>
            </a:r>
            <a:r>
              <a:rPr lang="en-US" dirty="0" err="1" smtClean="0">
                <a:solidFill>
                  <a:srgbClr val="002060"/>
                </a:solidFill>
                <a:latin typeface="Copperplate Gothic Bold" pitchFamily="34" charset="0"/>
              </a:rPr>
              <a:t>Chirch</a:t>
            </a:r>
            <a:r>
              <a:rPr lang="en-US" dirty="0" smtClean="0">
                <a:solidFill>
                  <a:srgbClr val="002060"/>
                </a:solidFill>
                <a:latin typeface="Copperplate Gothic Bold" pitchFamily="34" charset="0"/>
              </a:rPr>
              <a:t> in </a:t>
            </a:r>
            <a:r>
              <a:rPr lang="ru-RU" dirty="0" smtClean="0">
                <a:solidFill>
                  <a:srgbClr val="002060"/>
                </a:solidFill>
                <a:latin typeface="Copperplate Gothic Bold" pitchFamily="34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Copperplate Gothic Bold" pitchFamily="34" charset="0"/>
              </a:rPr>
            </a:br>
            <a:r>
              <a:rPr lang="en-US" dirty="0" smtClean="0">
                <a:solidFill>
                  <a:srgbClr val="002060"/>
                </a:solidFill>
                <a:latin typeface="Copperplate Gothic Bold" pitchFamily="34" charset="0"/>
              </a:rPr>
              <a:t>the world </a:t>
            </a:r>
            <a:r>
              <a:rPr lang="ru-RU" dirty="0" smtClean="0">
                <a:solidFill>
                  <a:srgbClr val="002060"/>
                </a:solidFill>
                <a:latin typeface="Copperplate Gothic Bold" pitchFamily="34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Copperplate Gothic Bold" pitchFamily="34" charset="0"/>
              </a:rPr>
              <a:t>is in Moscow.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4714884"/>
            <a:ext cx="4900618" cy="1785950"/>
          </a:xfrm>
        </p:spPr>
        <p:txBody>
          <a:bodyPr/>
          <a:lstStyle/>
          <a:p>
            <a:pPr algn="ctr"/>
            <a:r>
              <a:rPr lang="en-US" sz="2800" dirty="0" smtClean="0">
                <a:solidFill>
                  <a:srgbClr val="002060"/>
                </a:solidFill>
                <a:latin typeface="Copperplate Gothic Bold" pitchFamily="34" charset="0"/>
              </a:rPr>
              <a:t>It is The Cathedral of Christ the Savoir.</a:t>
            </a:r>
            <a:endParaRPr lang="ru-RU" sz="2800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pic>
        <p:nvPicPr>
          <p:cNvPr id="5" name="Содержимое 4" descr="http://upload.wikimedia.org/wikipedia/commons/thumb/a/af/Russia-Moscow-Cathedral_of_Christ_the_Saviour-3.jpg/300px-Russia-Moscow-Cathedral_of_Christ_the_Saviour-3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86446" y="2500306"/>
            <a:ext cx="2986955" cy="399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://upload.wikimedia.org/wikipedia/commons/thumb/7/74/Temple_of_Christ_the_Savior_view_from_Patriarchy_Bridge.jpg/300px-Temple_of_Christ_the_Savior_view_from_Patriarchy_Brid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643050"/>
            <a:ext cx="4357718" cy="27860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571480"/>
            <a:ext cx="7498080" cy="846158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3100" dirty="0" smtClean="0">
                <a:solidFill>
                  <a:srgbClr val="002060"/>
                </a:solidFill>
                <a:latin typeface="Copperplate Gothic Bold" pitchFamily="34" charset="0"/>
              </a:rPr>
              <a:t/>
            </a:r>
            <a:br>
              <a:rPr lang="en-US" sz="3100" dirty="0" smtClean="0">
                <a:solidFill>
                  <a:srgbClr val="002060"/>
                </a:solidFill>
                <a:latin typeface="Copperplate Gothic Bold" pitchFamily="34" charset="0"/>
              </a:rPr>
            </a:br>
            <a:r>
              <a:rPr lang="en-US" sz="3100" dirty="0" smtClean="0">
                <a:solidFill>
                  <a:srgbClr val="002060"/>
                </a:solidFill>
                <a:latin typeface="Copperplate Gothic Bold" pitchFamily="34" charset="0"/>
              </a:rPr>
              <a:t>The first synthetic heart was made by </a:t>
            </a:r>
            <a:r>
              <a:rPr lang="en-US" sz="3100" dirty="0" err="1" smtClean="0">
                <a:solidFill>
                  <a:srgbClr val="002060"/>
                </a:solidFill>
                <a:latin typeface="Copperplate Gothic Bold" pitchFamily="34" charset="0"/>
              </a:rPr>
              <a:t>Demikhov</a:t>
            </a:r>
            <a:r>
              <a:rPr lang="en-US" sz="3100" dirty="0" smtClean="0">
                <a:solidFill>
                  <a:srgbClr val="002060"/>
                </a:solidFill>
                <a:latin typeface="Copperplate Gothic Bold" pitchFamily="34" charset="0"/>
              </a:rPr>
              <a:t>. He lived in Russia.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://ru.fishki.net/picsw/062011/17/utro/history/istorii11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357430"/>
            <a:ext cx="5715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8115328" cy="1162050"/>
          </a:xfrm>
        </p:spPr>
        <p:txBody>
          <a:bodyPr>
            <a:normAutofit fontScale="90000"/>
          </a:bodyPr>
          <a:lstStyle/>
          <a:p>
            <a:pPr algn="ctr">
              <a:lnSpc>
                <a:spcPct val="200000"/>
              </a:lnSpc>
            </a:pPr>
            <a:r>
              <a:rPr lang="en-US" sz="3100" dirty="0" smtClean="0">
                <a:solidFill>
                  <a:srgbClr val="002060"/>
                </a:solidFill>
                <a:latin typeface="Copperplate Gothic Bold" pitchFamily="34" charset="0"/>
              </a:rPr>
              <a:t>only in Russia </a:t>
            </a:r>
            <a:r>
              <a:rPr lang="en-US" dirty="0" smtClean="0">
                <a:solidFill>
                  <a:srgbClr val="002060"/>
                </a:solidFill>
                <a:latin typeface="Copperplate Gothic Bold" pitchFamily="34" charset="0"/>
              </a:rPr>
              <a:t>- </a:t>
            </a:r>
            <a:r>
              <a:rPr lang="en-US" sz="2000" dirty="0" smtClean="0">
                <a:solidFill>
                  <a:srgbClr val="002060"/>
                </a:solidFill>
                <a:latin typeface="Copperplate Gothic Bold" pitchFamily="34" charset="0"/>
              </a:rPr>
              <a:t>We can meet so many people of different nationalities living together.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http://res.livedv.ru/photo/a286222010119395651b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571612"/>
            <a:ext cx="6929485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428736"/>
            <a:ext cx="2743200" cy="4286280"/>
          </a:xfrm>
        </p:spPr>
        <p:txBody>
          <a:bodyPr/>
          <a:lstStyle/>
          <a:p>
            <a:pPr algn="ctr"/>
            <a:r>
              <a:rPr lang="en-US" sz="2800" dirty="0" smtClean="0">
                <a:solidFill>
                  <a:srgbClr val="002060"/>
                </a:solidFill>
                <a:latin typeface="Copperplate Gothic Bold" pitchFamily="34" charset="0"/>
              </a:rPr>
              <a:t>Russian people make a repair in the houses themselves although the Russians are not very saving.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rgbClr val="002060"/>
                </a:solidFill>
                <a:latin typeface="Copperplate Gothic Bold" pitchFamily="34" charset="0"/>
              </a:rPr>
              <a:t>I can do it myself!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http://justgoup.ru/wp-content/uploads/2011/02/remont_kvartiri.jpeg"/>
          <p:cNvPicPr>
            <a:picLocks noGrp="1"/>
          </p:cNvPicPr>
          <p:nvPr>
            <p:ph type="pic" idx="1"/>
          </p:nvPr>
        </p:nvPicPr>
        <p:blipFill>
          <a:blip r:embed="rId2"/>
          <a:srcRect l="1099" r="1099"/>
          <a:stretch>
            <a:fillRect/>
          </a:stretch>
        </p:blipFill>
        <p:spPr bwMode="auto">
          <a:xfrm>
            <a:off x="857224" y="1142984"/>
            <a:ext cx="4419600" cy="3514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578392" y="428604"/>
            <a:ext cx="6400800" cy="1500198"/>
          </a:xfrm>
        </p:spPr>
        <p:txBody>
          <a:bodyPr>
            <a:normAutofit fontScale="92500" lnSpcReduction="10000"/>
          </a:bodyPr>
          <a:lstStyle/>
          <a:p>
            <a:pPr algn="ctr">
              <a:lnSpc>
                <a:spcPct val="170000"/>
              </a:lnSpc>
            </a:pPr>
            <a:r>
              <a:rPr lang="en-US" dirty="0" smtClean="0">
                <a:solidFill>
                  <a:srgbClr val="002060"/>
                </a:solidFill>
                <a:latin typeface="Copperplate Gothic Bold" pitchFamily="34" charset="0"/>
              </a:rPr>
              <a:t>The most interesting thing for the foreigners  is our food. Tradition Russian food is </a:t>
            </a:r>
            <a:r>
              <a:rPr lang="en-US" dirty="0" err="1" smtClean="0">
                <a:solidFill>
                  <a:srgbClr val="002060"/>
                </a:solidFill>
                <a:latin typeface="Copperplate Gothic Bold" pitchFamily="34" charset="0"/>
              </a:rPr>
              <a:t>blini</a:t>
            </a:r>
            <a:r>
              <a:rPr lang="en-US" dirty="0" smtClean="0">
                <a:solidFill>
                  <a:srgbClr val="002060"/>
                </a:solidFill>
                <a:latin typeface="Copperplate Gothic Bold" pitchFamily="34" charset="0"/>
              </a:rPr>
              <a:t>, </a:t>
            </a:r>
            <a:r>
              <a:rPr lang="en-US" dirty="0" err="1" smtClean="0">
                <a:solidFill>
                  <a:srgbClr val="002060"/>
                </a:solidFill>
                <a:latin typeface="Copperplate Gothic Bold" pitchFamily="34" charset="0"/>
              </a:rPr>
              <a:t>borshch</a:t>
            </a:r>
            <a:r>
              <a:rPr lang="en-US" dirty="0" smtClean="0">
                <a:solidFill>
                  <a:srgbClr val="002060"/>
                </a:solidFill>
                <a:latin typeface="Copperplate Gothic Bold" pitchFamily="34" charset="0"/>
              </a:rPr>
              <a:t>, </a:t>
            </a:r>
            <a:r>
              <a:rPr lang="en-US" dirty="0" err="1" smtClean="0">
                <a:solidFill>
                  <a:srgbClr val="002060"/>
                </a:solidFill>
                <a:latin typeface="Copperplate Gothic Bold" pitchFamily="34" charset="0"/>
              </a:rPr>
              <a:t>shchi</a:t>
            </a:r>
            <a:r>
              <a:rPr lang="en-US" dirty="0" smtClean="0">
                <a:solidFill>
                  <a:srgbClr val="002060"/>
                </a:solidFill>
                <a:latin typeface="Copperplate Gothic Bold" pitchFamily="34" charset="0"/>
              </a:rPr>
              <a:t> and </a:t>
            </a:r>
            <a:r>
              <a:rPr lang="en-US" dirty="0" err="1" smtClean="0">
                <a:solidFill>
                  <a:srgbClr val="002060"/>
                </a:solidFill>
                <a:latin typeface="Copperplate Gothic Bold" pitchFamily="34" charset="0"/>
              </a:rPr>
              <a:t>pelmeni</a:t>
            </a:r>
            <a:r>
              <a:rPr lang="en-US" dirty="0" smtClean="0">
                <a:solidFill>
                  <a:srgbClr val="002060"/>
                </a:solidFill>
                <a:latin typeface="Copperplate Gothic Bold" pitchFamily="34" charset="0"/>
              </a:rPr>
              <a:t>.</a:t>
            </a:r>
            <a:endParaRPr lang="ru-RU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pic>
        <p:nvPicPr>
          <p:cNvPr id="7" name="Рисунок 6" descr="http://www.gastronom.ru/site_images/00000010/0002539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1" y="285729"/>
            <a:ext cx="257176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res.bid.ru/upload/1247223476_1269906333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214686"/>
            <a:ext cx="4071966" cy="3381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ote4estvo.ru/uploads/1286279074_0_d9fb_3794072a_xl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9" y="1714488"/>
            <a:ext cx="4071966" cy="2500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ladies.academ.org/files/ao_node_images/1507/full/3.gif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2132" y="4500570"/>
            <a:ext cx="2286016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8115328" cy="6284056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  <a:latin typeface="Copperplate Gothic Bold" pitchFamily="34" charset="0"/>
              </a:rPr>
              <a:t>Russian people like to drink Vodka and eat salted fish or cucumbers .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://img1.liveinternet.ru/images/attach/c/1/54/389/54389450_45_fooditem_pic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571480"/>
            <a:ext cx="3857652" cy="381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vasi.net/uploads/podbor/w5243/1.jpg"/>
          <p:cNvPicPr>
            <a:picLocks noGr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034" y="1071546"/>
            <a:ext cx="3857652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http://www.rospis.net/images/z877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2095500"/>
            <a:ext cx="476250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400" dirty="0" smtClean="0">
                <a:latin typeface="Copperplate Gothic Bold" pitchFamily="34" charset="0"/>
              </a:rPr>
              <a:t>Tradition Russian souvenirs are </a:t>
            </a:r>
            <a:r>
              <a:rPr lang="en-US" sz="2400" dirty="0" err="1" smtClean="0">
                <a:latin typeface="Copperplate Gothic Bold" pitchFamily="34" charset="0"/>
              </a:rPr>
              <a:t>Matryoshka</a:t>
            </a:r>
            <a:r>
              <a:rPr lang="en-US" sz="2400" dirty="0" smtClean="0">
                <a:latin typeface="Copperplate Gothic Bold" pitchFamily="34" charset="0"/>
              </a:rPr>
              <a:t>, balalaika and </a:t>
            </a:r>
            <a:r>
              <a:rPr lang="en-US" sz="2400" dirty="0" err="1" smtClean="0">
                <a:latin typeface="Copperplate Gothic Bold" pitchFamily="34" charset="0"/>
              </a:rPr>
              <a:t>valenki</a:t>
            </a:r>
            <a:r>
              <a:rPr lang="en-US" sz="2400" dirty="0" smtClean="0">
                <a:latin typeface="Copperplate Gothic Bold" pitchFamily="34" charset="0"/>
              </a:rPr>
              <a:t>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7" name="Содержимое 6" descr="http://www.oh-lady.ru/wp-content/uploads/2009/09/galereya_valenki_0471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357818" y="1285860"/>
            <a:ext cx="3373443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enews.md/img/blogs/big/273e8588af6ca6cb3f7db258a4103b70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1928803"/>
            <a:ext cx="407196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97</TotalTime>
  <Words>131</Words>
  <PresentationFormat>Экран (4:3)</PresentationFormat>
  <Paragraphs>24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The title of my project is </vt:lpstr>
      <vt:lpstr>   I have chosen this project because Russia is a great and wonderful country which has a lot of traditions and unusual things.   </vt:lpstr>
      <vt:lpstr>The biggest Christian Chirch in  the world  is in Moscow.</vt:lpstr>
      <vt:lpstr> The first synthetic heart was made by Demikhov. He lived in Russia. </vt:lpstr>
      <vt:lpstr>only in Russia - We can meet so many people of different nationalities living together.</vt:lpstr>
      <vt:lpstr>Russian people make a repair in the houses themselves although the Russians are not very saving. </vt:lpstr>
      <vt:lpstr>Слайд 7</vt:lpstr>
      <vt:lpstr>Russian people like to drink Vodka and eat salted fish or cucumbers . </vt:lpstr>
      <vt:lpstr>Tradition Russian souvenirs are Matryoshka, balalaika and valenki. </vt:lpstr>
      <vt:lpstr>Слайд 10</vt:lpstr>
      <vt:lpstr>Russian people are very  optimistic,  friendly  and  helpful . 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title of my project is </dc:title>
  <cp:lastModifiedBy>SCHOOL20-1</cp:lastModifiedBy>
  <cp:revision>12</cp:revision>
  <dcterms:modified xsi:type="dcterms:W3CDTF">2012-02-28T19:49:17Z</dcterms:modified>
</cp:coreProperties>
</file>