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</p:sldMasterIdLst>
  <p:notesMasterIdLst>
    <p:notesMasterId r:id="rId7"/>
  </p:notesMasterIdLst>
  <p:sldIdLst>
    <p:sldId id="256" r:id="rId2"/>
    <p:sldId id="260" r:id="rId3"/>
    <p:sldId id="261" r:id="rId4"/>
    <p:sldId id="262" r:id="rId5"/>
    <p:sldId id="263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84" y="-3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5FB893-7A71-4D6E-9ECC-22B8FEF876C0}" type="datetimeFigureOut">
              <a:rPr lang="ru-RU" smtClean="0"/>
              <a:pPr/>
              <a:t>15.02.2012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142D44-BBDB-4AE9-AFC4-FF1E235ED91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142D44-BBDB-4AE9-AFC4-FF1E235ED911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Герб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142D44-BBDB-4AE9-AFC4-FF1E235ED911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142D44-BBDB-4AE9-AFC4-FF1E235ED911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94D8597D-7474-446C-B8B6-AD035189FC68}" type="datetimeFigureOut">
              <a:rPr lang="ru-RU" smtClean="0"/>
              <a:pPr/>
              <a:t>15.02.2012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EF958BB2-2D4B-48C7-9D12-9648F72B254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8597D-7474-446C-B8B6-AD035189FC68}" type="datetimeFigureOut">
              <a:rPr lang="ru-RU" smtClean="0"/>
              <a:pPr/>
              <a:t>15.02.2012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58BB2-2D4B-48C7-9D12-9648F72B254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8597D-7474-446C-B8B6-AD035189FC68}" type="datetimeFigureOut">
              <a:rPr lang="ru-RU" smtClean="0"/>
              <a:pPr/>
              <a:t>15.02.2012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58BB2-2D4B-48C7-9D12-9648F72B254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4D8597D-7474-446C-B8B6-AD035189FC68}" type="datetimeFigureOut">
              <a:rPr lang="ru-RU" smtClean="0"/>
              <a:pPr/>
              <a:t>15.02.2012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58BB2-2D4B-48C7-9D12-9648F72B254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94D8597D-7474-446C-B8B6-AD035189FC68}" type="datetimeFigureOut">
              <a:rPr lang="ru-RU" smtClean="0"/>
              <a:pPr/>
              <a:t>15.02.2012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EF958BB2-2D4B-48C7-9D12-9648F72B254F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4D8597D-7474-446C-B8B6-AD035189FC68}" type="datetimeFigureOut">
              <a:rPr lang="ru-RU" smtClean="0"/>
              <a:pPr/>
              <a:t>15.02.2012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EF958BB2-2D4B-48C7-9D12-9648F72B254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94D8597D-7474-446C-B8B6-AD035189FC68}" type="datetimeFigureOut">
              <a:rPr lang="ru-RU" smtClean="0"/>
              <a:pPr/>
              <a:t>15.02.2012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EF958BB2-2D4B-48C7-9D12-9648F72B254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8597D-7474-446C-B8B6-AD035189FC68}" type="datetimeFigureOut">
              <a:rPr lang="ru-RU" smtClean="0"/>
              <a:pPr/>
              <a:t>15.02.2012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58BB2-2D4B-48C7-9D12-9648F72B254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4D8597D-7474-446C-B8B6-AD035189FC68}" type="datetimeFigureOut">
              <a:rPr lang="ru-RU" smtClean="0"/>
              <a:pPr/>
              <a:t>15.02.2012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EF958BB2-2D4B-48C7-9D12-9648F72B254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94D8597D-7474-446C-B8B6-AD035189FC68}" type="datetimeFigureOut">
              <a:rPr lang="ru-RU" smtClean="0"/>
              <a:pPr/>
              <a:t>15.02.2012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EF958BB2-2D4B-48C7-9D12-9648F72B254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94D8597D-7474-446C-B8B6-AD035189FC68}" type="datetimeFigureOut">
              <a:rPr lang="ru-RU" smtClean="0"/>
              <a:pPr/>
              <a:t>15.02.2012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EF958BB2-2D4B-48C7-9D12-9648F72B254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94D8597D-7474-446C-B8B6-AD035189FC68}" type="datetimeFigureOut">
              <a:rPr lang="ru-RU" smtClean="0"/>
              <a:pPr/>
              <a:t>15.02.2012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EF958BB2-2D4B-48C7-9D12-9648F72B254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188640"/>
            <a:ext cx="3024336" cy="792088"/>
          </a:xfrm>
        </p:spPr>
        <p:txBody>
          <a:bodyPr>
            <a:normAutofit/>
          </a:bodyPr>
          <a:lstStyle/>
          <a:p>
            <a:r>
              <a:rPr lang="en-US" dirty="0" smtClean="0"/>
              <a:t>England</a:t>
            </a:r>
            <a:r>
              <a:rPr lang="ru-RU" dirty="0" smtClean="0"/>
              <a:t>                         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body" sz="half" idx="4294967295"/>
          </p:nvPr>
        </p:nvSpPr>
        <p:spPr>
          <a:xfrm>
            <a:off x="0" y="1484313"/>
            <a:ext cx="2555875" cy="4687887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Capital</a:t>
            </a:r>
            <a:r>
              <a:rPr lang="ru-RU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: </a:t>
            </a:r>
            <a:r>
              <a:rPr lang="en-US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London</a:t>
            </a:r>
          </a:p>
          <a:p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Official language: English</a:t>
            </a:r>
          </a:p>
          <a:p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Monarch: Elizabeth II</a:t>
            </a:r>
          </a:p>
          <a:p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Prime Minister of the United Kingdom: David Cameron MP</a:t>
            </a:r>
          </a:p>
          <a:p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Population: </a:t>
            </a:r>
            <a:r>
              <a:rPr lang="ru-RU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50,762,900</a:t>
            </a:r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people</a:t>
            </a:r>
          </a:p>
          <a:p>
            <a:endParaRPr lang="en-US" dirty="0" smtClean="0"/>
          </a:p>
          <a:p>
            <a:endParaRPr lang="ru-RU" dirty="0"/>
          </a:p>
        </p:txBody>
      </p:sp>
      <p:pic>
        <p:nvPicPr>
          <p:cNvPr id="11266" name="Picture 2" descr="Файл:Flag of England.sv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1268760"/>
            <a:ext cx="2195736" cy="1368152"/>
          </a:xfrm>
          <a:prstGeom prst="rect">
            <a:avLst/>
          </a:prstGeom>
          <a:noFill/>
        </p:spPr>
      </p:pic>
      <p:pic>
        <p:nvPicPr>
          <p:cNvPr id="11268" name="Picture 4" descr="Картинка 43 из 20514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3140968"/>
            <a:ext cx="5688632" cy="3472584"/>
          </a:xfrm>
          <a:prstGeom prst="rect">
            <a:avLst/>
          </a:prstGeom>
          <a:noFill/>
        </p:spPr>
      </p:pic>
      <p:pic>
        <p:nvPicPr>
          <p:cNvPr id="11270" name="Picture 6" descr="File:Royal Banner of England.sv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9792" y="1268760"/>
            <a:ext cx="2304256" cy="144016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5076056" y="2492896"/>
            <a:ext cx="11521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National </a:t>
            </a:r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Emblem</a:t>
            </a:r>
            <a:endParaRPr lang="ru-RU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488051" y="2636912"/>
            <a:ext cx="6559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Flag</a:t>
            </a:r>
            <a:endParaRPr lang="ru-RU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9000"/>
                            </p:stCondLst>
                            <p:childTnLst>
                              <p:par>
                                <p:cTn id="4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0"/>
                            </p:stCondLst>
                            <p:childTnLst>
                              <p:par>
                                <p:cTn id="5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1000"/>
                            </p:stCondLst>
                            <p:childTnLst>
                              <p:par>
                                <p:cTn id="57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2000"/>
                            </p:stCondLst>
                            <p:childTnLst>
                              <p:par>
                                <p:cTn id="64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4000"/>
                            </p:stCondLst>
                            <p:childTnLst>
                              <p:par>
                                <p:cTn id="71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03848" y="188640"/>
            <a:ext cx="2520280" cy="750912"/>
          </a:xfrm>
        </p:spPr>
        <p:txBody>
          <a:bodyPr>
            <a:normAutofit/>
          </a:bodyPr>
          <a:lstStyle/>
          <a:p>
            <a:r>
              <a:rPr lang="en-US" dirty="0" smtClean="0"/>
              <a:t>France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2602632" cy="4572000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Capital:</a:t>
            </a:r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Paris</a:t>
            </a:r>
          </a:p>
          <a:p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Official language: French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President: Nicolas Sarkozy</a:t>
            </a:r>
            <a:endParaRPr lang="en-US" dirty="0" smtClean="0"/>
          </a:p>
          <a:p>
            <a:r>
              <a:rPr lang="en-US" dirty="0" smtClean="0"/>
              <a:t> </a:t>
            </a:r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Prime Minister: François Fillon</a:t>
            </a:r>
          </a:p>
          <a:p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 Population: </a:t>
            </a: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60</a:t>
            </a:r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,</a:t>
            </a: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876</a:t>
            </a:r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,</a:t>
            </a: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136 </a:t>
            </a:r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people</a:t>
            </a:r>
            <a:endParaRPr lang="ru-RU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26626" name="Picture 2" descr="Файл:Flag of France.sv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1124744"/>
            <a:ext cx="2160239" cy="1440160"/>
          </a:xfrm>
          <a:prstGeom prst="rect">
            <a:avLst/>
          </a:prstGeom>
          <a:noFill/>
        </p:spPr>
      </p:pic>
      <p:pic>
        <p:nvPicPr>
          <p:cNvPr id="26628" name="Picture 4" descr="Файл:Armoiries république française.sv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908720"/>
            <a:ext cx="1666875" cy="1895476"/>
          </a:xfrm>
          <a:prstGeom prst="rect">
            <a:avLst/>
          </a:prstGeom>
          <a:noFill/>
        </p:spPr>
      </p:pic>
      <p:pic>
        <p:nvPicPr>
          <p:cNvPr id="26630" name="Picture 6" descr="Картинка 59 из 30496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3848" y="2924944"/>
            <a:ext cx="5760640" cy="365440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8316416" y="2492896"/>
            <a:ext cx="6559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Flag</a:t>
            </a:r>
            <a:endParaRPr lang="ru-RU" dirty="0" smtClean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860032" y="2276872"/>
            <a:ext cx="11981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National Emblem</a:t>
            </a:r>
            <a:endParaRPr lang="ru-RU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0"/>
                            </p:stCondLst>
                            <p:childTnLst>
                              <p:par>
                                <p:cTn id="5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8000"/>
                            </p:stCondLst>
                            <p:childTnLst>
                              <p:par>
                                <p:cTn id="5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000"/>
                            </p:stCondLst>
                            <p:childTnLst>
                              <p:par>
                                <p:cTn id="6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1300"/>
                            </p:stCondLst>
                            <p:childTnLst>
                              <p:par>
                                <p:cTn id="7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build="p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0"/>
            <a:ext cx="1872208" cy="785242"/>
          </a:xfrm>
        </p:spPr>
        <p:txBody>
          <a:bodyPr/>
          <a:lstStyle/>
          <a:p>
            <a:r>
              <a:rPr lang="en-US" dirty="0" smtClean="0"/>
              <a:t>Italy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12776"/>
            <a:ext cx="2376264" cy="4536504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Capital</a:t>
            </a:r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: Rome</a:t>
            </a:r>
          </a:p>
          <a:p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Official language: Italian</a:t>
            </a:r>
          </a:p>
          <a:p>
            <a:r>
              <a:rPr lang="it-IT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/>
            </a:r>
            <a:br>
              <a:rPr lang="it-IT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it-IT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President: Giorgio Napolitano</a:t>
            </a:r>
          </a:p>
          <a:p>
            <a:r>
              <a:rPr lang="it-IT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Prime Minister : Mario Mont</a:t>
            </a:r>
          </a:p>
          <a:p>
            <a:r>
              <a:rPr lang="it-IT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Population:  </a:t>
            </a: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60</a:t>
            </a:r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,</a:t>
            </a: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605</a:t>
            </a:r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,</a:t>
            </a: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053</a:t>
            </a:r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people</a:t>
            </a:r>
          </a:p>
          <a:p>
            <a:endParaRPr lang="en-US" dirty="0" smtClean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endParaRPr lang="en-US" dirty="0" smtClean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endParaRPr lang="en-US" dirty="0" smtClean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endParaRPr lang="en-US" dirty="0" smtClean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endParaRPr lang="en-US" dirty="0" smtClean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endParaRPr lang="en-US" dirty="0" smtClean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endParaRPr lang="en-US" dirty="0" smtClean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endParaRPr lang="en-US" dirty="0" smtClean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endParaRPr lang="en-US" dirty="0" smtClean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endParaRPr lang="en-US" dirty="0" smtClean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endParaRPr lang="en-US" dirty="0" smtClean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endParaRPr lang="it-IT" dirty="0" smtClean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pPr>
              <a:buNone/>
            </a:pPr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ru-RU" dirty="0"/>
          </a:p>
        </p:txBody>
      </p:sp>
      <p:pic>
        <p:nvPicPr>
          <p:cNvPr id="29698" name="Picture 2" descr="Файл:Flag of Italy.sv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1340768"/>
            <a:ext cx="1945432" cy="1296144"/>
          </a:xfrm>
          <a:prstGeom prst="rect">
            <a:avLst/>
          </a:prstGeom>
          <a:noFill/>
        </p:spPr>
      </p:pic>
      <p:pic>
        <p:nvPicPr>
          <p:cNvPr id="29700" name="Picture 4" descr="Файл:Italy-Emblem.sv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1412776"/>
            <a:ext cx="1296144" cy="1462317"/>
          </a:xfrm>
          <a:prstGeom prst="rect">
            <a:avLst/>
          </a:prstGeom>
          <a:noFill/>
        </p:spPr>
      </p:pic>
      <p:pic>
        <p:nvPicPr>
          <p:cNvPr id="29702" name="Picture 6" descr="Картинка 23 из 15484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3068960"/>
            <a:ext cx="5271518" cy="350100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932040" y="2564904"/>
            <a:ext cx="6559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Flag</a:t>
            </a:r>
            <a:endParaRPr lang="ru-RU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884368" y="2636912"/>
            <a:ext cx="10951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Emblem</a:t>
            </a:r>
            <a:endParaRPr lang="ru-RU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20"/>
                            </p:stCondLst>
                            <p:childTnLst>
                              <p:par>
                                <p:cTn id="2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20"/>
                            </p:stCondLst>
                            <p:childTnLst>
                              <p:par>
                                <p:cTn id="2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640"/>
                            </p:stCondLst>
                            <p:childTnLst>
                              <p:par>
                                <p:cTn id="3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600"/>
                            </p:stCondLst>
                            <p:childTnLst>
                              <p:par>
                                <p:cTn id="3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720"/>
                            </p:stCondLst>
                            <p:childTnLst>
                              <p:par>
                                <p:cTn id="44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720"/>
                            </p:stCondLst>
                            <p:childTnLst>
                              <p:par>
                                <p:cTn id="5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720"/>
                            </p:stCondLst>
                            <p:childTnLst>
                              <p:par>
                                <p:cTn id="6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720"/>
                            </p:stCondLst>
                            <p:childTnLst>
                              <p:par>
                                <p:cTn id="77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720"/>
                            </p:stCondLst>
                            <p:childTnLst>
                              <p:par>
                                <p:cTn id="84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0"/>
            <a:ext cx="2448272" cy="1124744"/>
          </a:xfrm>
        </p:spPr>
        <p:txBody>
          <a:bodyPr/>
          <a:lstStyle/>
          <a:p>
            <a:r>
              <a:rPr lang="en-US" dirty="0" smtClean="0"/>
              <a:t>Spain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2314600" cy="4680520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Capital:</a:t>
            </a:r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Madrid</a:t>
            </a:r>
          </a:p>
          <a:p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Official language: Spanish</a:t>
            </a:r>
          </a:p>
          <a:p>
            <a:r>
              <a:rPr lang="it-IT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 King: Juan Carlos I  </a:t>
            </a:r>
          </a:p>
          <a:p>
            <a:r>
              <a:rPr lang="it-IT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Prime Minister: Mariano Rajoy</a:t>
            </a:r>
          </a:p>
          <a:p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Population: </a:t>
            </a: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46 162 024</a:t>
            </a:r>
            <a:endParaRPr lang="it-IT" dirty="0" smtClean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endParaRPr lang="en-US" dirty="0" smtClean="0"/>
          </a:p>
          <a:p>
            <a:endParaRPr lang="ru-RU" dirty="0"/>
          </a:p>
        </p:txBody>
      </p:sp>
      <p:pic>
        <p:nvPicPr>
          <p:cNvPr id="31746" name="Picture 2" descr="Файл:Flag of Spain.sv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1340768"/>
            <a:ext cx="2016224" cy="1300790"/>
          </a:xfrm>
          <a:prstGeom prst="rect">
            <a:avLst/>
          </a:prstGeom>
          <a:noFill/>
        </p:spPr>
      </p:pic>
      <p:pic>
        <p:nvPicPr>
          <p:cNvPr id="31748" name="Picture 4" descr="Файл:Escudo de España ajustado a la norma heráldica.sv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1124744"/>
            <a:ext cx="1569174" cy="1800200"/>
          </a:xfrm>
          <a:prstGeom prst="rect">
            <a:avLst/>
          </a:prstGeom>
          <a:noFill/>
        </p:spPr>
      </p:pic>
      <p:pic>
        <p:nvPicPr>
          <p:cNvPr id="31750" name="Picture 6" descr="Картинка 25 из 14905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4" y="3068960"/>
            <a:ext cx="5040560" cy="3326771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8316416" y="2636912"/>
            <a:ext cx="6559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Flag</a:t>
            </a:r>
            <a:endParaRPr lang="ru-RU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76056" y="2420888"/>
            <a:ext cx="11521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Coat of arms</a:t>
            </a:r>
            <a:endParaRPr lang="ru-RU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4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000"/>
                            </p:stCondLst>
                            <p:childTnLst>
                              <p:par>
                                <p:cTn id="5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4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4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8000"/>
                            </p:stCondLst>
                            <p:childTnLst>
                              <p:par>
                                <p:cTn id="63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4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4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9000"/>
                            </p:stCondLst>
                            <p:childTnLst>
                              <p:par>
                                <p:cTn id="71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0"/>
                            </p:stCondLst>
                            <p:childTnLst>
                              <p:par>
                                <p:cTn id="80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0"/>
            <a:ext cx="4392488" cy="1008112"/>
          </a:xfrm>
        </p:spPr>
        <p:txBody>
          <a:bodyPr/>
          <a:lstStyle/>
          <a:p>
            <a:r>
              <a:rPr lang="en-US" dirty="0" smtClean="0"/>
              <a:t>United States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2746648" cy="4754000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Capital: </a:t>
            </a:r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Washington</a:t>
            </a:r>
          </a:p>
          <a:p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Official language: None at federal level </a:t>
            </a:r>
          </a:p>
          <a:p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National language: English</a:t>
            </a:r>
          </a:p>
          <a:p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b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President: Barack  Obama</a:t>
            </a:r>
          </a:p>
          <a:p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 Vice President: Joe Biden</a:t>
            </a:r>
          </a:p>
          <a:p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Population:  </a:t>
            </a: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313 232 044</a:t>
            </a:r>
            <a:endParaRPr lang="ru-RU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026" name="Picture 2" descr="Файл:Flag of the United States.sv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1412776"/>
            <a:ext cx="1872208" cy="1080120"/>
          </a:xfrm>
          <a:prstGeom prst="rect">
            <a:avLst/>
          </a:prstGeom>
          <a:noFill/>
        </p:spPr>
      </p:pic>
      <p:pic>
        <p:nvPicPr>
          <p:cNvPr id="1028" name="Picture 4" descr="Файл:US-GreatSeal-Obverse.sv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1412776"/>
            <a:ext cx="1224136" cy="1224136"/>
          </a:xfrm>
          <a:prstGeom prst="rect">
            <a:avLst/>
          </a:prstGeom>
          <a:noFill/>
        </p:spPr>
      </p:pic>
      <p:pic>
        <p:nvPicPr>
          <p:cNvPr id="1030" name="Picture 6" descr="Картинка 13 из 40738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3068960"/>
            <a:ext cx="4704523" cy="352839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004048" y="2492896"/>
            <a:ext cx="6559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Flag</a:t>
            </a:r>
            <a:endParaRPr lang="ru-RU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524328" y="2564904"/>
            <a:ext cx="13756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Great Seal</a:t>
            </a:r>
            <a:endParaRPr lang="ru-RU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50"/>
                            </p:stCondLst>
                            <p:childTnLst>
                              <p:par>
                                <p:cTn id="13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50"/>
                            </p:stCondLst>
                            <p:childTnLst>
                              <p:par>
                                <p:cTn id="20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50"/>
                            </p:stCondLst>
                            <p:childTnLst>
                              <p:par>
                                <p:cTn id="27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50"/>
                            </p:stCondLst>
                            <p:childTnLst>
                              <p:par>
                                <p:cTn id="34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50"/>
                            </p:stCondLst>
                            <p:childTnLst>
                              <p:par>
                                <p:cTn id="41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50"/>
                            </p:stCondLst>
                            <p:childTnLst>
                              <p:par>
                                <p:cTn id="48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050"/>
                            </p:stCondLst>
                            <p:childTnLst>
                              <p:par>
                                <p:cTn id="5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050"/>
                            </p:stCondLst>
                            <p:childTnLst>
                              <p:par>
                                <p:cTn id="6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1050"/>
                            </p:stCondLst>
                            <p:childTnLst>
                              <p:par>
                                <p:cTn id="6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3050"/>
                            </p:stCondLst>
                            <p:childTnLst>
                              <p:par>
                                <p:cTn id="76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4050"/>
                            </p:stCondLst>
                            <p:childTnLst>
                              <p:par>
                                <p:cTn id="83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7" grpId="0"/>
      <p:bldP spid="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178</TotalTime>
  <Words>71</Words>
  <Application>Microsoft Office PowerPoint</Application>
  <PresentationFormat>Экран (4:3)</PresentationFormat>
  <Paragraphs>192</Paragraphs>
  <Slides>5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Яркая</vt:lpstr>
      <vt:lpstr>England                           </vt:lpstr>
      <vt:lpstr>France</vt:lpstr>
      <vt:lpstr>Italy</vt:lpstr>
      <vt:lpstr>Spain</vt:lpstr>
      <vt:lpstr>United States</vt:lpstr>
    </vt:vector>
  </TitlesOfParts>
  <Company>Melkosoft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England</dc:title>
  <dc:creator>Администратор</dc:creator>
  <cp:lastModifiedBy>Администратор</cp:lastModifiedBy>
  <cp:revision>19</cp:revision>
  <dcterms:created xsi:type="dcterms:W3CDTF">2012-02-15T11:06:26Z</dcterms:created>
  <dcterms:modified xsi:type="dcterms:W3CDTF">2012-02-15T14:27:39Z</dcterms:modified>
</cp:coreProperties>
</file>