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9" r:id="rId4"/>
    <p:sldId id="261" r:id="rId5"/>
    <p:sldId id="260" r:id="rId6"/>
    <p:sldId id="263" r:id="rId7"/>
    <p:sldId id="262" r:id="rId8"/>
    <p:sldId id="273" r:id="rId9"/>
    <p:sldId id="266" r:id="rId10"/>
    <p:sldId id="264" r:id="rId11"/>
    <p:sldId id="265" r:id="rId12"/>
    <p:sldId id="269" r:id="rId13"/>
    <p:sldId id="267" r:id="rId14"/>
    <p:sldId id="270" r:id="rId15"/>
    <p:sldId id="268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9" autoAdjust="0"/>
    <p:restoredTop sz="94660"/>
  </p:normalViewPr>
  <p:slideViewPr>
    <p:cSldViewPr>
      <p:cViewPr varScale="1">
        <p:scale>
          <a:sx n="95" d="100"/>
          <a:sy n="95" d="100"/>
        </p:scale>
        <p:origin x="-46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16C2D2F-0104-4238-AE97-2C00DC0D75A7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46DCBDD-F525-4F41-833D-E4C5355D7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C2D2F-0104-4238-AE97-2C00DC0D75A7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CBDD-F525-4F41-833D-E4C5355D7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C2D2F-0104-4238-AE97-2C00DC0D75A7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CBDD-F525-4F41-833D-E4C5355D7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16C2D2F-0104-4238-AE97-2C00DC0D75A7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46DCBDD-F525-4F41-833D-E4C5355D75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16C2D2F-0104-4238-AE97-2C00DC0D75A7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46DCBDD-F525-4F41-833D-E4C5355D7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C2D2F-0104-4238-AE97-2C00DC0D75A7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CBDD-F525-4F41-833D-E4C5355D75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C2D2F-0104-4238-AE97-2C00DC0D75A7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CBDD-F525-4F41-833D-E4C5355D75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16C2D2F-0104-4238-AE97-2C00DC0D75A7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46DCBDD-F525-4F41-833D-E4C5355D75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C2D2F-0104-4238-AE97-2C00DC0D75A7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CBDD-F525-4F41-833D-E4C5355D7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1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16C2D2F-0104-4238-AE97-2C00DC0D75A7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46DCBDD-F525-4F41-833D-E4C5355D75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9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16C2D2F-0104-4238-AE97-2C00DC0D75A7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46DCBDD-F525-4F41-833D-E4C5355D75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16C2D2F-0104-4238-AE97-2C00DC0D75A7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7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46DCBDD-F525-4F41-833D-E4C5355D7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dissolve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43174" y="714356"/>
            <a:ext cx="4929223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К</a:t>
            </a:r>
            <a:r>
              <a:rPr lang="ru-RU" sz="6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ошки</a:t>
            </a:r>
            <a:endParaRPr lang="ru-RU" sz="66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72132" y="2357430"/>
            <a:ext cx="300039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Презентацию   подготовила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Студентка ДКШ  БИТТУ</a:t>
            </a:r>
          </a:p>
          <a:p>
            <a:r>
              <a:rPr lang="ru-RU" sz="3200" dirty="0" err="1" smtClean="0">
                <a:solidFill>
                  <a:srgbClr val="FF0000"/>
                </a:solidFill>
              </a:rPr>
              <a:t>Яндутова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3200" dirty="0">
                <a:solidFill>
                  <a:srgbClr val="FF0000"/>
                </a:solidFill>
              </a:rPr>
              <a:t>Е</a:t>
            </a:r>
            <a:r>
              <a:rPr lang="ru-RU" sz="3200" dirty="0" smtClean="0">
                <a:solidFill>
                  <a:srgbClr val="FF0000"/>
                </a:solidFill>
              </a:rPr>
              <a:t>лизавета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348880"/>
            <a:ext cx="344805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FF00FF"/>
                </a:solidFill>
              </a:rPr>
              <a:t>Сиамские кошечки</a:t>
            </a:r>
            <a:endParaRPr lang="ru-RU" sz="4800" dirty="0">
              <a:solidFill>
                <a:srgbClr val="FF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7467600" cy="513318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b="1" dirty="0" smtClean="0"/>
              <a:t>СИАМСКАЯ КОШКА</a:t>
            </a:r>
            <a:r>
              <a:rPr lang="ru-RU" dirty="0" smtClean="0"/>
              <a:t>, порода короткошерстных домашних кошек, получила имя по старому названию Таиланда. Предполагается, что предком ее была местная бенгальская кошка. Известно много разновидностей сиамских кошек, различающихся по окрасу. Ценились они очень дорого и жили только во дворцах правителей. Во второй половине 19 столетия правитель </a:t>
            </a:r>
            <a:r>
              <a:rPr lang="ru-RU" b="1" dirty="0" smtClean="0"/>
              <a:t>Сиама</a:t>
            </a:r>
            <a:r>
              <a:rPr lang="ru-RU" dirty="0" smtClean="0"/>
              <a:t> отправил в Европу в качестве подарка высокопоставленным особам несколько десятков сиамских кошек. </a:t>
            </a:r>
          </a:p>
          <a:p>
            <a:pPr algn="just"/>
            <a:r>
              <a:rPr lang="ru-RU" dirty="0" smtClean="0"/>
              <a:t>В 1884 английский консул из Бангкока привез это животное в Лондон. В 1901 был организован британский «Клуб сиамских кошек», а в 1902 на нее утвержден стандарт. Затем эта порода стала вывозиться в </a:t>
            </a:r>
            <a:r>
              <a:rPr lang="ru-RU" b="1" dirty="0" smtClean="0"/>
              <a:t>Америку</a:t>
            </a:r>
            <a:r>
              <a:rPr lang="ru-RU" dirty="0" smtClean="0"/>
              <a:t> и другие страны. В </a:t>
            </a:r>
            <a:r>
              <a:rPr lang="ru-RU" b="1" dirty="0" smtClean="0"/>
              <a:t>Россию</a:t>
            </a:r>
            <a:r>
              <a:rPr lang="ru-RU" dirty="0" smtClean="0"/>
              <a:t> сиамская кошка впервые была завезена в самом начале 20 века.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3568" y="188640"/>
            <a:ext cx="7467600" cy="4873752"/>
          </a:xfrm>
        </p:spPr>
        <p:txBody>
          <a:bodyPr>
            <a:noAutofit/>
          </a:bodyPr>
          <a:lstStyle/>
          <a:p>
            <a:pPr algn="just"/>
            <a:r>
              <a:rPr lang="ru-RU" dirty="0" smtClean="0"/>
              <a:t>Считается, что представленные на первой выставке кошек в Лондоне сиамские кошки были плотными, мускулистыми, круглоголовыми животными. Сохранившихся в некоторых странах кошек такого типа сейчас принято называть тайскими кошками. </a:t>
            </a:r>
          </a:p>
          <a:p>
            <a:pPr algn="just"/>
            <a:r>
              <a:rPr lang="ru-RU" dirty="0" smtClean="0"/>
              <a:t>В настоящее время разводят три типа сиамских кошек: </a:t>
            </a:r>
            <a:r>
              <a:rPr lang="ru-RU" b="1" dirty="0" smtClean="0"/>
              <a:t>тайский, тонкий</a:t>
            </a:r>
            <a:r>
              <a:rPr lang="ru-RU" dirty="0" smtClean="0"/>
              <a:t>, или </a:t>
            </a:r>
            <a:r>
              <a:rPr lang="ru-RU" b="1" dirty="0" smtClean="0"/>
              <a:t>классический</a:t>
            </a:r>
            <a:r>
              <a:rPr lang="ru-RU" dirty="0" smtClean="0"/>
              <a:t>, и </a:t>
            </a:r>
            <a:r>
              <a:rPr lang="ru-RU" b="1" dirty="0" smtClean="0"/>
              <a:t>современный</a:t>
            </a:r>
            <a:r>
              <a:rPr lang="ru-RU" dirty="0" smtClean="0"/>
              <a:t> (собственно сиамская кошка, полученная путем селекционной работы).</a:t>
            </a:r>
          </a:p>
          <a:p>
            <a:pPr algn="just"/>
            <a:r>
              <a:rPr lang="ru-RU" b="1" i="1" dirty="0" smtClean="0"/>
              <a:t>Классический сиам </a:t>
            </a:r>
            <a:r>
              <a:rPr lang="ru-RU" dirty="0" smtClean="0"/>
              <a:t>— животное более подтянутое и стройное, с клинообразной головой. Вес 3-4 кг. Глаза косо поставлены, миндалевидной формы. Шерсть короткая, тонкой текстуры, плотно прилегающая, желательно без подшерстка.</a:t>
            </a:r>
          </a:p>
          <a:p>
            <a:pPr algn="just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00121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500042"/>
            <a:ext cx="7500990" cy="5381636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FF00FF"/>
                </a:solidFill>
              </a:rPr>
              <a:t>Тайская кошка</a:t>
            </a:r>
            <a:endParaRPr lang="ru-RU" sz="5400" dirty="0">
              <a:solidFill>
                <a:srgbClr val="FF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ТАЙСКАЯ КОШКА (традиционная сиамская кошка) — порода короткошерстных домашних кошек, имеет общее происхождение с сиамской кошкой. Тайские кошки были завезены в Великобританию в 1870-1880-х годах. Это были плотные, мускулистые, круглоголовые животные, в современной терминологии называемые традиционными </a:t>
            </a:r>
            <a:r>
              <a:rPr lang="ru-RU" dirty="0" err="1" smtClean="0"/>
              <a:t>сиамами</a:t>
            </a:r>
            <a:r>
              <a:rPr lang="ru-RU" dirty="0" smtClean="0"/>
              <a:t>. Путем селекции был выведен тонкий тип </a:t>
            </a:r>
            <a:r>
              <a:rPr lang="ru-RU" dirty="0" err="1" smtClean="0"/>
              <a:t>сиамов</a:t>
            </a:r>
            <a:r>
              <a:rPr lang="ru-RU" dirty="0" smtClean="0"/>
              <a:t>, известный как классический. Третий тип тайской кошки был получен путем работы над классическим </a:t>
            </a:r>
            <a:r>
              <a:rPr lang="ru-RU" dirty="0" err="1" smtClean="0"/>
              <a:t>сиамом</a:t>
            </a:r>
            <a:r>
              <a:rPr lang="ru-RU" dirty="0" smtClean="0"/>
              <a:t>.  В 20 веке все три типа </a:t>
            </a:r>
            <a:r>
              <a:rPr lang="ru-RU" dirty="0" err="1" smtClean="0"/>
              <a:t>сиамов</a:t>
            </a:r>
            <a:r>
              <a:rPr lang="ru-RU" dirty="0" smtClean="0"/>
              <a:t> получили свое развитие.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00128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85721" y="285728"/>
            <a:ext cx="4143404" cy="2892429"/>
          </a:xfrm>
        </p:spPr>
      </p:pic>
      <p:pic>
        <p:nvPicPr>
          <p:cNvPr id="5" name="Рисунок 4" descr="t00113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7864" y="3048000"/>
            <a:ext cx="5553075" cy="3810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499992" y="836712"/>
            <a:ext cx="4051110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Тайские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4797152"/>
            <a:ext cx="33746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Кошки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600" accel="1000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600" accel="1000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decel="100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decel="100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accel="1000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00" accel="1000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14348" y="428604"/>
            <a:ext cx="7467600" cy="4873752"/>
          </a:xfrm>
        </p:spPr>
        <p:txBody>
          <a:bodyPr>
            <a:noAutofit/>
          </a:bodyPr>
          <a:lstStyle/>
          <a:p>
            <a:pPr algn="just"/>
            <a:r>
              <a:rPr lang="ru-RU" dirty="0" smtClean="0"/>
              <a:t>Все три типа отличаются друг от друга.</a:t>
            </a:r>
          </a:p>
          <a:p>
            <a:pPr algn="just"/>
            <a:r>
              <a:rPr lang="ru-RU" dirty="0" smtClean="0"/>
              <a:t> </a:t>
            </a:r>
            <a:r>
              <a:rPr lang="ru-RU" b="1" dirty="0" smtClean="0"/>
              <a:t>Традиционный сиам </a:t>
            </a:r>
            <a:r>
              <a:rPr lang="ru-RU" dirty="0" smtClean="0"/>
              <a:t>— обычно крупное животное с плотным но не коротким телосложением. </a:t>
            </a:r>
            <a:r>
              <a:rPr lang="ru-RU" b="1" dirty="0" smtClean="0"/>
              <a:t>Вес</a:t>
            </a:r>
            <a:r>
              <a:rPr lang="ru-RU" dirty="0" smtClean="0"/>
              <a:t> 4-8 кг. </a:t>
            </a:r>
            <a:r>
              <a:rPr lang="ru-RU" b="1" dirty="0" smtClean="0"/>
              <a:t>Голова</a:t>
            </a:r>
            <a:r>
              <a:rPr lang="ru-RU" dirty="0" smtClean="0"/>
              <a:t> широкая, в форме округленного равностороннего треугольника. </a:t>
            </a:r>
            <a:r>
              <a:rPr lang="ru-RU" b="1" dirty="0" smtClean="0"/>
              <a:t>Длина</a:t>
            </a:r>
            <a:r>
              <a:rPr lang="ru-RU" dirty="0" smtClean="0"/>
              <a:t> головы чуть больше ширины</a:t>
            </a:r>
            <a:r>
              <a:rPr lang="ru-RU" b="1" dirty="0" smtClean="0"/>
              <a:t>. Уши </a:t>
            </a:r>
            <a:r>
              <a:rPr lang="ru-RU" dirty="0" smtClean="0"/>
              <a:t>среднего размера. Именно эта кошка получила известность как тайская.</a:t>
            </a:r>
          </a:p>
          <a:p>
            <a:pPr algn="just"/>
            <a:r>
              <a:rPr lang="ru-RU" dirty="0" smtClean="0"/>
              <a:t> </a:t>
            </a:r>
            <a:r>
              <a:rPr lang="ru-RU" b="1" dirty="0" smtClean="0"/>
              <a:t>Классический сиам </a:t>
            </a:r>
            <a:r>
              <a:rPr lang="ru-RU" dirty="0" smtClean="0"/>
              <a:t>— животное среднего размера, более длинное, подтянутое и стройное. </a:t>
            </a:r>
            <a:r>
              <a:rPr lang="ru-RU" b="1" dirty="0" smtClean="0"/>
              <a:t>Вес</a:t>
            </a:r>
            <a:r>
              <a:rPr lang="ru-RU" dirty="0" smtClean="0"/>
              <a:t> 3-4 кг. Он имеет клинообразную голову с длиною большей, чем ширина. </a:t>
            </a:r>
            <a:r>
              <a:rPr lang="ru-RU" b="1" dirty="0" smtClean="0"/>
              <a:t>Глаза</a:t>
            </a:r>
            <a:r>
              <a:rPr lang="ru-RU" dirty="0" smtClean="0"/>
              <a:t> цвета голубого сапфира, косо поставлены, миндалевидной формы. </a:t>
            </a:r>
            <a:r>
              <a:rPr lang="ru-RU" b="1" dirty="0" smtClean="0"/>
              <a:t>Шерсть</a:t>
            </a:r>
            <a:r>
              <a:rPr lang="ru-RU" dirty="0" smtClean="0"/>
              <a:t> короткая, тонкой текстуры, плотно прилегающая, желательно без подшерстка. Классические </a:t>
            </a:r>
            <a:r>
              <a:rPr lang="ru-RU" dirty="0" err="1" smtClean="0"/>
              <a:t>сиамы</a:t>
            </a:r>
            <a:r>
              <a:rPr lang="ru-RU" dirty="0" smtClean="0"/>
              <a:t> стройны и изящны, но не хрупки.</a:t>
            </a:r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88640"/>
            <a:ext cx="7467600" cy="6480720"/>
          </a:xfrm>
        </p:spPr>
        <p:txBody>
          <a:bodyPr>
            <a:noAutofit/>
          </a:bodyPr>
          <a:lstStyle/>
          <a:p>
            <a:pPr algn="just"/>
            <a:r>
              <a:rPr lang="ru-RU" sz="2100" b="1" dirty="0" smtClean="0"/>
              <a:t>Современные </a:t>
            </a:r>
            <a:r>
              <a:rPr lang="ru-RU" sz="2100" b="1" dirty="0" err="1" smtClean="0"/>
              <a:t>сиамы</a:t>
            </a:r>
            <a:r>
              <a:rPr lang="ru-RU" sz="2100" dirty="0" smtClean="0"/>
              <a:t> — среднего размера, но намного грациознее, чем классические. </a:t>
            </a:r>
            <a:r>
              <a:rPr lang="ru-RU" sz="2100" b="1" dirty="0" smtClean="0"/>
              <a:t>Тело</a:t>
            </a:r>
            <a:r>
              <a:rPr lang="ru-RU" sz="2100" dirty="0" smtClean="0"/>
              <a:t> длинное и стройное. </a:t>
            </a:r>
            <a:r>
              <a:rPr lang="ru-RU" sz="2100" b="1" dirty="0" smtClean="0"/>
              <a:t>Голова</a:t>
            </a:r>
            <a:r>
              <a:rPr lang="ru-RU" sz="2100" dirty="0" smtClean="0"/>
              <a:t> — узкий клин, который заканчивается почти в точке. Вместе с большими и сильно вытянутыми ушами голова образует равносторонний треугольник. </a:t>
            </a:r>
            <a:r>
              <a:rPr lang="ru-RU" sz="2100" b="1" dirty="0" smtClean="0"/>
              <a:t>Ноги </a:t>
            </a:r>
            <a:r>
              <a:rPr lang="ru-RU" sz="2100" dirty="0" smtClean="0"/>
              <a:t>очень длинные и тонкие, с крошечными овальными лапами. Признанные окрасы: </a:t>
            </a:r>
            <a:r>
              <a:rPr lang="ru-RU" sz="2100" dirty="0" err="1" smtClean="0"/>
              <a:t>сил-пойнт</a:t>
            </a:r>
            <a:r>
              <a:rPr lang="ru-RU" sz="2100" dirty="0" smtClean="0"/>
              <a:t>, </a:t>
            </a:r>
            <a:r>
              <a:rPr lang="ru-RU" sz="2100" dirty="0" err="1" smtClean="0"/>
              <a:t>шоколад-пойнт</a:t>
            </a:r>
            <a:r>
              <a:rPr lang="ru-RU" sz="2100" dirty="0" smtClean="0"/>
              <a:t>, </a:t>
            </a:r>
            <a:r>
              <a:rPr lang="ru-RU" sz="2100" dirty="0" err="1" smtClean="0"/>
              <a:t>блю-пойнт</a:t>
            </a:r>
            <a:r>
              <a:rPr lang="ru-RU" sz="2100" dirty="0" smtClean="0"/>
              <a:t>, </a:t>
            </a:r>
            <a:r>
              <a:rPr lang="ru-RU" sz="2100" dirty="0" err="1" smtClean="0"/>
              <a:t>лила-пойнт</a:t>
            </a:r>
            <a:r>
              <a:rPr lang="ru-RU" sz="2100" dirty="0" smtClean="0"/>
              <a:t>, альбинос.</a:t>
            </a:r>
          </a:p>
          <a:p>
            <a:pPr algn="just"/>
            <a:r>
              <a:rPr lang="ru-RU" sz="2100" dirty="0" smtClean="0"/>
              <a:t>Несмотря на различия, эти кошки имеют одинаковые сапфировые глаза. </a:t>
            </a:r>
            <a:r>
              <a:rPr lang="ru-RU" sz="2100" b="1" dirty="0" smtClean="0"/>
              <a:t>Тайские кошки </a:t>
            </a:r>
            <a:r>
              <a:rPr lang="ru-RU" sz="2100" dirty="0" smtClean="0"/>
              <a:t>привлекательны не только внешними данными, но и покладистым характером, живостью поведения. Они привязаны к человеку, отдают предпочтение общению с хозяином, даже если в доме есть другие животные. Тайские кошки поддаются дрессировке, заучивают команды, их можно приучить к ошейнику и поводку. Они любознательны по натуре, общение с этими кошками доставляет удовольствие.</a:t>
            </a:r>
          </a:p>
          <a:p>
            <a:pPr algn="just">
              <a:buNone/>
            </a:pPr>
            <a:endParaRPr lang="ru-RU" sz="2100" dirty="0" smtClean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Содержание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  </a:t>
            </a:r>
            <a:r>
              <a:rPr lang="ru-RU" sz="3600" dirty="0" smtClean="0"/>
              <a:t>Немного о кошках</a:t>
            </a:r>
          </a:p>
          <a:p>
            <a:r>
              <a:rPr lang="ru-RU" sz="3600" dirty="0" smtClean="0"/>
              <a:t> Лучшие в мире акробаты</a:t>
            </a:r>
          </a:p>
          <a:p>
            <a:r>
              <a:rPr lang="ru-RU" sz="3600" dirty="0" smtClean="0"/>
              <a:t>   Домашние кошки</a:t>
            </a:r>
          </a:p>
          <a:p>
            <a:pPr marL="514350" indent="-514350"/>
            <a:r>
              <a:rPr lang="ru-RU" sz="3600" dirty="0" smtClean="0"/>
              <a:t>Породы </a:t>
            </a:r>
            <a:r>
              <a:rPr lang="en-US" sz="3600" dirty="0" smtClean="0"/>
              <a:t> </a:t>
            </a:r>
            <a:r>
              <a:rPr lang="ru-RU" sz="3600" dirty="0" smtClean="0"/>
              <a:t>кошек 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Сиамская кошка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Тайская кошка</a:t>
            </a:r>
            <a:endParaRPr lang="en-US" sz="3600" dirty="0" smtClean="0"/>
          </a:p>
          <a:p>
            <a:pPr marL="514350" indent="-514350"/>
            <a:r>
              <a:rPr lang="ru-RU" sz="3600" dirty="0" smtClean="0"/>
              <a:t>Конец</a:t>
            </a:r>
            <a:endParaRPr lang="ru-RU" sz="3600" dirty="0"/>
          </a:p>
        </p:txBody>
      </p:sp>
      <p:pic>
        <p:nvPicPr>
          <p:cNvPr id="4" name="Рисунок 3" descr="персидская кошка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57752" y="3429000"/>
            <a:ext cx="3714776" cy="3052759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</a:rPr>
              <a:t>немного о кошках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000" b="1" dirty="0" smtClean="0"/>
              <a:t>Длина</a:t>
            </a:r>
            <a:r>
              <a:rPr lang="ru-RU" sz="2000" dirty="0" smtClean="0"/>
              <a:t>  тела 46–197 см, </a:t>
            </a:r>
            <a:r>
              <a:rPr lang="ru-RU" sz="2000" b="1" dirty="0" smtClean="0"/>
              <a:t>хвоста</a:t>
            </a:r>
            <a:r>
              <a:rPr lang="ru-RU" sz="2000" dirty="0" smtClean="0"/>
              <a:t> 15–91 см. </a:t>
            </a:r>
            <a:r>
              <a:rPr lang="ru-RU" sz="2000" b="1" dirty="0" smtClean="0"/>
              <a:t>Масса тела </a:t>
            </a:r>
            <a:r>
              <a:rPr lang="ru-RU" sz="2000" dirty="0" smtClean="0"/>
              <a:t>2,5–105 кг. </a:t>
            </a:r>
            <a:r>
              <a:rPr lang="ru-RU" sz="2000" b="1" dirty="0" smtClean="0"/>
              <a:t>Туловище</a:t>
            </a:r>
            <a:r>
              <a:rPr lang="ru-RU" sz="2000" dirty="0" smtClean="0"/>
              <a:t> умеренно удлиненное, покатое от крестца к плечам, реже линия спины прямая. </a:t>
            </a:r>
            <a:r>
              <a:rPr lang="ru-RU" sz="2000" b="1" dirty="0" smtClean="0"/>
              <a:t>Голова </a:t>
            </a:r>
            <a:r>
              <a:rPr lang="ru-RU" sz="2000" dirty="0" smtClean="0"/>
              <a:t>округлая, крупная. Мозговая коробка большая, лицевой отдел короткий. Скуловые дуги слабые, глазницы большие.   Костные слуховые барабаны очень большие. </a:t>
            </a:r>
            <a:r>
              <a:rPr lang="ru-RU" sz="2000" b="1" dirty="0" smtClean="0"/>
              <a:t>Уши </a:t>
            </a:r>
            <a:r>
              <a:rPr lang="ru-RU" sz="2000" dirty="0" smtClean="0"/>
              <a:t>большие, иногда очень большие (у сервала), округлые или с острыми вершинами, иногда с кисточкой волос на них (у рыси, каракала). </a:t>
            </a:r>
            <a:r>
              <a:rPr lang="ru-RU" sz="2000" b="1" dirty="0" smtClean="0"/>
              <a:t>Уши</a:t>
            </a:r>
            <a:r>
              <a:rPr lang="ru-RU" sz="2000" dirty="0" smtClean="0"/>
              <a:t> могут отстоять далеко друг от друга или сходиться внутренними краями. </a:t>
            </a:r>
            <a:r>
              <a:rPr lang="ru-RU" sz="2000" b="1" dirty="0" smtClean="0"/>
              <a:t>Глаза</a:t>
            </a:r>
            <a:r>
              <a:rPr lang="ru-RU" sz="2000" dirty="0" smtClean="0"/>
              <a:t> большие, иногда очень большие, зрачок вертикальный, изредка круглый. </a:t>
            </a:r>
            <a:r>
              <a:rPr lang="ru-RU" sz="2000" b="1" dirty="0" smtClean="0"/>
              <a:t>Конечност</a:t>
            </a:r>
            <a:r>
              <a:rPr lang="ru-RU" sz="2000" dirty="0" smtClean="0"/>
              <a:t>и короткие или средней длины, иногда высокие (у рыси). У большинства </a:t>
            </a:r>
            <a:r>
              <a:rPr lang="ru-RU" sz="2000" b="1" dirty="0" smtClean="0"/>
              <a:t>лапы </a:t>
            </a:r>
            <a:r>
              <a:rPr lang="ru-RU" sz="2000" dirty="0" smtClean="0"/>
              <a:t>небольшие. </a:t>
            </a:r>
            <a:r>
              <a:rPr lang="ru-RU" sz="2000" b="1" dirty="0" smtClean="0"/>
              <a:t>Когти </a:t>
            </a:r>
            <a:r>
              <a:rPr lang="ru-RU" sz="2000" dirty="0" smtClean="0"/>
              <a:t>полностью втяжные (кроме </a:t>
            </a:r>
            <a:r>
              <a:rPr lang="ru-RU" sz="2000" dirty="0" err="1" smtClean="0"/>
              <a:t>суматранской</a:t>
            </a:r>
            <a:r>
              <a:rPr lang="ru-RU" sz="2000" dirty="0" smtClean="0"/>
              <a:t> кошки). </a:t>
            </a:r>
            <a:r>
              <a:rPr lang="ru-RU" sz="2000" b="1" dirty="0" smtClean="0"/>
              <a:t>Мех</a:t>
            </a:r>
            <a:r>
              <a:rPr lang="ru-RU" sz="2000" dirty="0" smtClean="0"/>
              <a:t> высокий, густой, мягкий. </a:t>
            </a:r>
            <a:r>
              <a:rPr lang="ru-RU" sz="2000" b="1" dirty="0" smtClean="0"/>
              <a:t>Окраска</a:t>
            </a:r>
            <a:r>
              <a:rPr lang="ru-RU" sz="2000" dirty="0" smtClean="0"/>
              <a:t> у большинства пятнистая или полосатая.</a:t>
            </a:r>
          </a:p>
          <a:p>
            <a:endParaRPr lang="ru-RU" sz="200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48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88640"/>
            <a:ext cx="6429420" cy="5286412"/>
          </a:xfrm>
        </p:spPr>
      </p:pic>
      <p:sp>
        <p:nvSpPr>
          <p:cNvPr id="4" name="Прямоугольник 3"/>
          <p:cNvSpPr/>
          <p:nvPr/>
        </p:nvSpPr>
        <p:spPr>
          <a:xfrm>
            <a:off x="0" y="5445224"/>
            <a:ext cx="8723863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котятки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Лучшие в мире акробаты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 Кошки обладают поразительной ловкостью благодаря гибкости и подвижности своего скелета. Они  способны двигаться в узком и тесном пространстве, лазать по деревьям  и заборам, ходить по узким карнизам. Они очень ловко и грациозно прыгают, отталкиваясь задними лапами с большой силой, которая подбрасывает их высоко в воздух.</a:t>
            </a:r>
          </a:p>
          <a:p>
            <a:pPr algn="just"/>
            <a:r>
              <a:rPr lang="ru-RU" dirty="0" smtClean="0"/>
              <a:t>Что делает их такими ловкими? Дело в том, что у кошек </a:t>
            </a:r>
            <a:r>
              <a:rPr lang="ru-RU" b="1" dirty="0" smtClean="0"/>
              <a:t>на 40 костей больше</a:t>
            </a:r>
            <a:r>
              <a:rPr lang="ru-RU" dirty="0" smtClean="0"/>
              <a:t>, чем у человека, а значит  больше суставов, что делает  их более гибкими  и позволяет им демонстрировать чудеса акробатики.</a:t>
            </a:r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5733256"/>
            <a:ext cx="8563563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Домашние кошки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548680"/>
            <a:ext cx="7858516" cy="4670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Домашние  кошки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3568" y="1268760"/>
            <a:ext cx="7467600" cy="4248472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КОШКИ  ДОМАШНИЕ - животные рода кошек. Принято отделять беспородную домашнюю кошку от породистых домашних кошек. Всего выделяют около двухсот пород, большинство из которых выведено в конце 19 — начале 20 веков. </a:t>
            </a:r>
          </a:p>
          <a:p>
            <a:pPr algn="just">
              <a:buNone/>
            </a:pPr>
            <a:endParaRPr lang="ru-RU" dirty="0" smtClean="0"/>
          </a:p>
          <a:p>
            <a:pPr algn="just"/>
            <a:r>
              <a:rPr lang="ru-RU" dirty="0" smtClean="0"/>
              <a:t>Изучением кошек занимается наука </a:t>
            </a:r>
            <a:r>
              <a:rPr lang="ru-RU" b="1" dirty="0" smtClean="0"/>
              <a:t>фелинология. 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Домашние  кошки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1196752"/>
            <a:ext cx="7467600" cy="5661248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/>
              <a:t>Кошки разных пород различаются размерами и массой тела, формой туловища, цветом глаз, длиной и окрасом шерсти. </a:t>
            </a:r>
          </a:p>
          <a:p>
            <a:pPr algn="just"/>
            <a:r>
              <a:rPr lang="ru-RU" dirty="0" smtClean="0"/>
              <a:t>По последнему признаку породы разделяют на:</a:t>
            </a:r>
          </a:p>
          <a:p>
            <a:pPr algn="just">
              <a:buClr>
                <a:srgbClr val="0070C0"/>
              </a:buClr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b="1" dirty="0" smtClean="0"/>
              <a:t>длинношерстные</a:t>
            </a:r>
            <a:r>
              <a:rPr lang="ru-RU" dirty="0" smtClean="0"/>
              <a:t> (персидская, </a:t>
            </a:r>
            <a:r>
              <a:rPr lang="ru-RU" dirty="0" err="1" smtClean="0"/>
              <a:t>колор-пойнт</a:t>
            </a:r>
            <a:r>
              <a:rPr lang="ru-RU" dirty="0" smtClean="0"/>
              <a:t>),</a:t>
            </a:r>
          </a:p>
          <a:p>
            <a:pPr algn="just">
              <a:buClr>
                <a:srgbClr val="0070C0"/>
              </a:buClr>
              <a:buFont typeface="Wingdings" pitchFamily="2" charset="2"/>
              <a:buChar char="v"/>
            </a:pPr>
            <a:r>
              <a:rPr lang="ru-RU" b="1" dirty="0" smtClean="0"/>
              <a:t> </a:t>
            </a:r>
            <a:r>
              <a:rPr lang="ru-RU" b="1" dirty="0" err="1" smtClean="0"/>
              <a:t>полудлинношерстные</a:t>
            </a:r>
            <a:r>
              <a:rPr lang="ru-RU" b="1" dirty="0" smtClean="0"/>
              <a:t> </a:t>
            </a:r>
            <a:r>
              <a:rPr lang="ru-RU" dirty="0" smtClean="0"/>
              <a:t>(ангорская, </a:t>
            </a:r>
            <a:r>
              <a:rPr lang="ru-RU" dirty="0" err="1" smtClean="0"/>
              <a:t>балинезийская</a:t>
            </a:r>
            <a:r>
              <a:rPr lang="ru-RU" dirty="0" smtClean="0"/>
              <a:t>, бирманская, мейн-кун, сибирская)</a:t>
            </a:r>
          </a:p>
          <a:p>
            <a:pPr>
              <a:buClr>
                <a:srgbClr val="00B0F0"/>
              </a:buClr>
              <a:buFont typeface="Wingdings" pitchFamily="2" charset="2"/>
              <a:buChar char="v"/>
            </a:pPr>
            <a:r>
              <a:rPr lang="ru-RU" b="1" dirty="0" smtClean="0"/>
              <a:t>короткошерстные </a:t>
            </a:r>
            <a:r>
              <a:rPr lang="ru-RU" dirty="0" smtClean="0"/>
              <a:t>(рексы, египетский мау, сиамская, русская голубая, британская). </a:t>
            </a:r>
          </a:p>
          <a:p>
            <a:pPr>
              <a:buClr>
                <a:srgbClr val="00B0F0"/>
              </a:buClr>
              <a:buFont typeface="Wingdings" pitchFamily="2" charset="2"/>
              <a:buChar char="v"/>
            </a:pPr>
            <a:r>
              <a:rPr lang="ru-RU" b="1" dirty="0" smtClean="0"/>
              <a:t>Сиамскую </a:t>
            </a:r>
            <a:r>
              <a:rPr lang="ru-RU" dirty="0" smtClean="0"/>
              <a:t>и </a:t>
            </a:r>
            <a:r>
              <a:rPr lang="ru-RU" b="1" dirty="0" smtClean="0"/>
              <a:t>ориентальную </a:t>
            </a:r>
            <a:r>
              <a:rPr lang="ru-RU" dirty="0" smtClean="0"/>
              <a:t>кошку часто выделяют в отдельную группу. К короткошерстным относятся также бесхвостые кошки.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s00122.bmp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714876" y="785794"/>
            <a:ext cx="3686178" cy="4024314"/>
          </a:xfrm>
        </p:spPr>
      </p:pic>
      <p:pic>
        <p:nvPicPr>
          <p:cNvPr id="2050" name="Picture 2" descr="W:\kat\сиамские кошки\s00120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3048000"/>
            <a:ext cx="3533775" cy="3810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236887" y="5733256"/>
            <a:ext cx="4907113" cy="58477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Сиамские кошки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88640"/>
            <a:ext cx="4168209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231</TotalTime>
  <Words>966</Words>
  <Application>Microsoft Office PowerPoint</Application>
  <PresentationFormat>Экран (4:3)</PresentationFormat>
  <Paragraphs>47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Слайд 1</vt:lpstr>
      <vt:lpstr>Содержание</vt:lpstr>
      <vt:lpstr> немного о кошках</vt:lpstr>
      <vt:lpstr>Слайд 4</vt:lpstr>
      <vt:lpstr>Лучшие в мире акробаты</vt:lpstr>
      <vt:lpstr>Слайд 6</vt:lpstr>
      <vt:lpstr>Домашние  кошки</vt:lpstr>
      <vt:lpstr>Домашние  кошки</vt:lpstr>
      <vt:lpstr>Слайд 9</vt:lpstr>
      <vt:lpstr>Сиамские кошечки</vt:lpstr>
      <vt:lpstr>Слайд 11</vt:lpstr>
      <vt:lpstr>Слайд 12</vt:lpstr>
      <vt:lpstr>Тайская кошка</vt:lpstr>
      <vt:lpstr>Слайд 14</vt:lpstr>
      <vt:lpstr>Слайд 15</vt:lpstr>
      <vt:lpstr>Слайд 16</vt:lpstr>
    </vt:vector>
  </TitlesOfParts>
  <Company>БИТТиУ ГОУ ВПО СГТУ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rs</dc:creator>
  <cp:lastModifiedBy>Admin</cp:lastModifiedBy>
  <cp:revision>24</cp:revision>
  <dcterms:created xsi:type="dcterms:W3CDTF">2010-10-17T08:04:52Z</dcterms:created>
  <dcterms:modified xsi:type="dcterms:W3CDTF">2012-02-29T18:31:40Z</dcterms:modified>
</cp:coreProperties>
</file>