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9" r:id="rId2"/>
  </p:sldMasterIdLst>
  <p:sldIdLst>
    <p:sldId id="281" r:id="rId3"/>
    <p:sldId id="261" r:id="rId4"/>
    <p:sldId id="262" r:id="rId5"/>
    <p:sldId id="263" r:id="rId6"/>
    <p:sldId id="264" r:id="rId7"/>
    <p:sldId id="28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99"/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F7E03-CCDC-421A-A572-EBD8E9BF3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4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44E7D-8EA2-468E-9F30-E539B83CF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01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0D49-5BF4-44B9-93AD-C61AF4466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96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C4432-6CA5-41CE-8049-31B904C4E60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28533"/>
      </p:ext>
    </p:extLst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B6DCB-FCEF-48A1-AE30-E4178507F3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870960"/>
      </p:ext>
    </p:extLst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F1796-B691-47CA-AB47-94D98E8E26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16473"/>
      </p:ext>
    </p:extLst>
  </p:cSld>
  <p:clrMapOvr>
    <a:masterClrMapping/>
  </p:clrMapOvr>
  <p:transition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58837-E10D-4B2F-A459-949014C64B4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20149"/>
      </p:ext>
    </p:extLst>
  </p:cSld>
  <p:clrMapOvr>
    <a:masterClrMapping/>
  </p:clrMapOvr>
  <p:transition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56060-54D1-42B0-A0ED-6370D6F4C93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82301"/>
      </p:ext>
    </p:extLst>
  </p:cSld>
  <p:clrMapOvr>
    <a:masterClrMapping/>
  </p:clrMapOvr>
  <p:transition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68DB-56A7-4FCC-B871-772287D2363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73284"/>
      </p:ext>
    </p:extLst>
  </p:cSld>
  <p:clrMapOvr>
    <a:masterClrMapping/>
  </p:clrMapOvr>
  <p:transition>
    <p:wheel spokes="8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7D33-E7DA-4C2A-80A5-CE7BD187413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5249"/>
      </p:ext>
    </p:extLst>
  </p:cSld>
  <p:clrMapOvr>
    <a:masterClrMapping/>
  </p:clrMapOvr>
  <p:transition>
    <p:wheel spokes="8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EFE69-1740-4A3F-914C-9EDC4B25E35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620361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DEB43-9132-49B1-BF80-AF9B9F68A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397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8C92-9EF1-41F9-8D20-EF45B9DDC65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02253"/>
      </p:ext>
    </p:extLst>
  </p:cSld>
  <p:clrMapOvr>
    <a:masterClrMapping/>
  </p:clrMapOvr>
  <p:transition>
    <p:wheel spokes="8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8C786-BF5E-402B-B148-B34274FBB6F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03659"/>
      </p:ext>
    </p:extLst>
  </p:cSld>
  <p:clrMapOvr>
    <a:masterClrMapping/>
  </p:clrMapOvr>
  <p:transition>
    <p:wheel spokes="8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D084-84C4-4FD8-81C5-419D52848B9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59128"/>
      </p:ext>
    </p:extLst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67AC8-B129-4560-B00D-0BF5E67F0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8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E927F-9ECB-4E42-85B5-D9E765C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2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47E60-B9A7-4BD8-8A5D-CE399194F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7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B2BDE-E5C2-48B6-AC5C-A195A1A3A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6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BD7BF-8364-48B8-A513-A8721D952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3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39F22-2370-4425-8187-284505137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2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8D12F-CE59-42D6-BD77-6D690130A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602119F-3499-4544-942D-20210ABE9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43DA3D5-B940-4F42-A979-2488BBE414E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0070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</a:rPr>
              <a:t>Les portraits des </a:t>
            </a:r>
            <a:r>
              <a:rPr lang="fr-FR" smtClean="0">
                <a:solidFill>
                  <a:srgbClr val="FFC000"/>
                </a:solidFill>
              </a:rPr>
              <a:t>cosmonautes </a:t>
            </a:r>
            <a:r>
              <a:rPr lang="fr-FR" smtClean="0">
                <a:solidFill>
                  <a:srgbClr val="FFC000"/>
                </a:solidFill>
              </a:rPr>
              <a:t>soviétiques des années 60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Борисова Вероника</a:t>
            </a:r>
          </a:p>
          <a:p>
            <a:r>
              <a:rPr lang="ru-RU" dirty="0" smtClean="0"/>
              <a:t>6 класс</a:t>
            </a:r>
          </a:p>
          <a:p>
            <a:r>
              <a:rPr lang="ru-RU" dirty="0" smtClean="0"/>
              <a:t>Школа № 282</a:t>
            </a:r>
          </a:p>
          <a:p>
            <a:r>
              <a:rPr lang="ru-RU" dirty="0" smtClean="0"/>
              <a:t>Учитель французского языка: Краснова Л.М.</a:t>
            </a:r>
          </a:p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2010-2011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600200"/>
            <a:ext cx="4041775" cy="434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737114"/>
      </p:ext>
    </p:extLst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514600" y="-1588"/>
            <a:ext cx="4776788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000099"/>
                </a:solidFill>
                <a:latin typeface="Times New Roman" pitchFamily="18" charset="0"/>
              </a:rPr>
              <a:t>Les pilotes-cosmonautes de l'URSS</a:t>
            </a:r>
            <a:endParaRPr lang="ru-RU" sz="24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962400" y="411163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1960</a:t>
            </a:r>
            <a:endParaRPr lang="ru-RU" sz="2400"/>
          </a:p>
        </p:txBody>
      </p:sp>
      <p:pic>
        <p:nvPicPr>
          <p:cNvPr id="24582" name="Picture 6" descr="gagarin_sk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266700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 rot="10800000" flipV="1">
            <a:off x="533400" y="3276600"/>
            <a:ext cx="2982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Gagarin J.A.</a:t>
            </a:r>
          </a:p>
        </p:txBody>
      </p:sp>
      <p:pic>
        <p:nvPicPr>
          <p:cNvPr id="24584" name="Picture 8" descr="Titov Владимир Георгие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914400"/>
            <a:ext cx="17938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267200" y="3184525"/>
            <a:ext cx="1349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000"/>
              <a:t>Titov V</a:t>
            </a:r>
            <a:r>
              <a:rPr lang="ru-RU" sz="2000"/>
              <a:t>.</a:t>
            </a:r>
            <a:r>
              <a:rPr lang="en-US" sz="2000"/>
              <a:t>G</a:t>
            </a:r>
            <a:r>
              <a:rPr lang="ru-RU" sz="2000"/>
              <a:t>.</a:t>
            </a:r>
            <a:r>
              <a:rPr lang="en-US" sz="2000"/>
              <a:t> </a:t>
            </a:r>
            <a:endParaRPr lang="ru-RU" sz="20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4586" name="Picture 10" descr="Николаев 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914400"/>
            <a:ext cx="15716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553200" y="3200400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Nikolaev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А.</a:t>
            </a:r>
          </a:p>
        </p:txBody>
      </p:sp>
      <p:pic>
        <p:nvPicPr>
          <p:cNvPr id="24588" name="Picture 12" descr="Попович 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1755775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1143000" y="6256338"/>
            <a:ext cx="16224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/>
              <a:t>Popovic P</a:t>
            </a:r>
            <a:r>
              <a:rPr lang="ru-RU" sz="2000"/>
              <a:t>.</a:t>
            </a:r>
            <a:r>
              <a:rPr lang="en-US" sz="2000"/>
              <a:t>R</a:t>
            </a:r>
            <a:r>
              <a:rPr lang="ru-RU" sz="2000"/>
              <a:t>.</a:t>
            </a:r>
            <a:r>
              <a:rPr lang="en-US" sz="2000"/>
              <a:t> </a:t>
            </a:r>
            <a:br>
              <a:rPr lang="en-US" sz="2000"/>
            </a:br>
            <a:endParaRPr lang="en-US" sz="2000"/>
          </a:p>
          <a:p>
            <a:r>
              <a:rPr lang="en-US" sz="2000"/>
              <a:t/>
            </a:r>
            <a:br>
              <a:rPr lang="en-US" sz="2000"/>
            </a:b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4590" name="Picture 14" descr="Быковский,_Валерий_Фёдорович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7600"/>
            <a:ext cx="1814513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810000" y="6248400"/>
            <a:ext cx="259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/>
              <a:t>Bykovsky V</a:t>
            </a:r>
            <a:r>
              <a:rPr lang="ru-RU" sz="2000"/>
              <a:t>.</a:t>
            </a:r>
            <a:r>
              <a:rPr lang="en-US" sz="2000"/>
              <a:t>F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4593" name="Picture 17" descr="Tereshkov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57600"/>
            <a:ext cx="19875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6477000" y="6256338"/>
            <a:ext cx="20018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/>
              <a:t>Terechkova V</a:t>
            </a:r>
            <a:r>
              <a:rPr lang="ru-RU" sz="2000"/>
              <a:t>.</a:t>
            </a:r>
            <a:r>
              <a:rPr lang="en-US" sz="2000"/>
              <a:t>V</a:t>
            </a:r>
            <a:r>
              <a:rPr lang="ru-RU" sz="2000"/>
              <a:t>.</a:t>
            </a:r>
            <a:r>
              <a:rPr lang="en-US" sz="2000"/>
              <a:t> </a:t>
            </a:r>
            <a:br>
              <a:rPr lang="en-US" sz="2000"/>
            </a:br>
            <a:endParaRPr lang="en-US" sz="2000"/>
          </a:p>
          <a:p>
            <a:r>
              <a:rPr lang="en-US" sz="2000"/>
              <a:t/>
            </a:r>
            <a:br>
              <a:rPr lang="en-US" sz="2000"/>
            </a:b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1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3" grpId="0"/>
      <p:bldP spid="24585" grpId="0"/>
      <p:bldP spid="24587" grpId="0"/>
      <p:bldP spid="24589" grpId="0"/>
      <p:bldP spid="24592" grpId="0"/>
      <p:bldP spid="245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Егоров 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1000"/>
            <a:ext cx="1892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324600" y="2979738"/>
            <a:ext cx="15287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Егоров Б.Б.</a:t>
            </a:r>
          </a:p>
        </p:txBody>
      </p:sp>
      <p:pic>
        <p:nvPicPr>
          <p:cNvPr id="25606" name="Picture 6" descr="Комар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1000"/>
            <a:ext cx="18907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581400" y="3055938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Комаров В.М.</a:t>
            </a:r>
          </a:p>
        </p:txBody>
      </p:sp>
      <p:pic>
        <p:nvPicPr>
          <p:cNvPr id="25608" name="Picture 8" descr="Феоктистов 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191928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457200" y="3055938"/>
            <a:ext cx="2132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Феоктистов К.П.</a:t>
            </a:r>
          </a:p>
        </p:txBody>
      </p:sp>
      <p:pic>
        <p:nvPicPr>
          <p:cNvPr id="25610" name="Picture 10" descr="Беляев 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81400"/>
            <a:ext cx="19431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609600" y="6256338"/>
            <a:ext cx="15795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Беляев П.И.</a:t>
            </a:r>
          </a:p>
        </p:txBody>
      </p:sp>
      <p:pic>
        <p:nvPicPr>
          <p:cNvPr id="25612" name="Picture 12" descr="Leonow,_Alexei Архипович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86200"/>
            <a:ext cx="2895600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3505200" y="6332538"/>
            <a:ext cx="1644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Леонов A. А.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6400800" y="6332538"/>
            <a:ext cx="1590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Волков В.Н.</a:t>
            </a:r>
          </a:p>
        </p:txBody>
      </p:sp>
      <p:pic>
        <p:nvPicPr>
          <p:cNvPr id="25616" name="Picture 16" descr="Волков 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657600"/>
            <a:ext cx="18510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7" grpId="0"/>
      <p:bldP spid="25609" grpId="0"/>
      <p:bldP spid="25611" grpId="0"/>
      <p:bldP spid="25613" grpId="0"/>
      <p:bldP spid="256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Волынов 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33400"/>
            <a:ext cx="2514600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505200" y="3028950"/>
            <a:ext cx="1760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Волынов Б.В.</a:t>
            </a:r>
          </a:p>
        </p:txBody>
      </p:sp>
      <p:pic>
        <p:nvPicPr>
          <p:cNvPr id="26632" name="Picture 8" descr="Горбатко 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3400"/>
            <a:ext cx="17208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553200" y="3055938"/>
            <a:ext cx="1797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Горбатко В.В.</a:t>
            </a:r>
          </a:p>
        </p:txBody>
      </p:sp>
      <p:pic>
        <p:nvPicPr>
          <p:cNvPr id="26634" name="Picture 10" descr="Елисеев 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16335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533400" y="302895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Елисеев А.С.</a:t>
            </a:r>
          </a:p>
        </p:txBody>
      </p:sp>
      <p:pic>
        <p:nvPicPr>
          <p:cNvPr id="26636" name="Picture 12" descr="Кубасов 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624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3505200" y="6229350"/>
            <a:ext cx="1682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Кубасов В.Н.</a:t>
            </a:r>
          </a:p>
        </p:txBody>
      </p:sp>
      <p:pic>
        <p:nvPicPr>
          <p:cNvPr id="26638" name="Picture 14" descr="Филипченко 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962400"/>
            <a:ext cx="19272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6400800" y="6229350"/>
            <a:ext cx="2201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Филипченко А.В.</a:t>
            </a:r>
          </a:p>
        </p:txBody>
      </p:sp>
      <p:pic>
        <p:nvPicPr>
          <p:cNvPr id="26640" name="Picture 16" descr="Шонин Г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33800"/>
            <a:ext cx="15890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685800" y="6172200"/>
            <a:ext cx="1658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Шонин Г.С.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3" grpId="0"/>
      <p:bldP spid="26635" grpId="0"/>
      <p:bldP spid="26637" grpId="0"/>
      <p:bldP spid="26639" grpId="0"/>
      <p:bldP spid="266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Хрунов 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09800"/>
            <a:ext cx="19319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486400" y="4656138"/>
            <a:ext cx="169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Khrunov E</a:t>
            </a:r>
            <a:r>
              <a:rPr lang="ru-RU" sz="2000"/>
              <a:t>.</a:t>
            </a:r>
            <a:r>
              <a:rPr lang="en-US" sz="2000"/>
              <a:t>V</a:t>
            </a:r>
            <a:r>
              <a:rPr lang="ru-RU" sz="2000"/>
              <a:t>.</a:t>
            </a:r>
            <a:r>
              <a:rPr lang="en-US" sz="2000"/>
              <a:t> </a:t>
            </a: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7654" name="Picture 6" descr="Шаталов 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09800"/>
            <a:ext cx="19700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676400" y="4656138"/>
            <a:ext cx="1736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Shatalov V</a:t>
            </a:r>
            <a:r>
              <a:rPr lang="ru-RU" sz="2000"/>
              <a:t>.</a:t>
            </a:r>
            <a:r>
              <a:rPr lang="en-US" sz="2000"/>
              <a:t>A</a:t>
            </a:r>
            <a:r>
              <a:rPr lang="ru-RU" sz="2000"/>
              <a:t>.</a:t>
            </a:r>
            <a:r>
              <a:rPr lang="en-US" sz="2000"/>
              <a:t> </a:t>
            </a: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093200" cy="681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555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905</TotalTime>
  <Words>103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Текстура</vt:lpstr>
      <vt:lpstr>1_Текстура</vt:lpstr>
      <vt:lpstr>Les portraits des cosmonautes soviétiques des années 60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45</cp:revision>
  <cp:lastPrinted>1601-01-01T00:00:00Z</cp:lastPrinted>
  <dcterms:created xsi:type="dcterms:W3CDTF">1601-01-01T00:00:00Z</dcterms:created>
  <dcterms:modified xsi:type="dcterms:W3CDTF">2012-02-29T07:07:53Z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