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90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E4F-D677-4CFB-9780-17630FB1DB29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27FB-2F77-44A2-8C2B-49F72A550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262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E4F-D677-4CFB-9780-17630FB1DB29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27FB-2F77-44A2-8C2B-49F72A550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925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E4F-D677-4CFB-9780-17630FB1DB29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27FB-2F77-44A2-8C2B-49F72A550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62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E4F-D677-4CFB-9780-17630FB1DB29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27FB-2F77-44A2-8C2B-49F72A550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595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E4F-D677-4CFB-9780-17630FB1DB29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27FB-2F77-44A2-8C2B-49F72A550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403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E4F-D677-4CFB-9780-17630FB1DB29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27FB-2F77-44A2-8C2B-49F72A550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483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E4F-D677-4CFB-9780-17630FB1DB29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27FB-2F77-44A2-8C2B-49F72A550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488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E4F-D677-4CFB-9780-17630FB1DB29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27FB-2F77-44A2-8C2B-49F72A550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941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E4F-D677-4CFB-9780-17630FB1DB29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27FB-2F77-44A2-8C2B-49F72A550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144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E4F-D677-4CFB-9780-17630FB1DB29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27FB-2F77-44A2-8C2B-49F72A550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319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E4F-D677-4CFB-9780-17630FB1DB29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27FB-2F77-44A2-8C2B-49F72A550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050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8EE4F-D677-4CFB-9780-17630FB1DB29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F27FB-2F77-44A2-8C2B-49F72A550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107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Les premiers </a:t>
            </a:r>
            <a:r>
              <a:rPr lang="en-US" dirty="0" err="1" smtClean="0"/>
              <a:t>cosmonautes</a:t>
            </a:r>
            <a:r>
              <a:rPr lang="en-US" dirty="0" smtClean="0"/>
              <a:t> </a:t>
            </a:r>
            <a:r>
              <a:rPr lang="en-US" dirty="0" err="1" smtClean="0"/>
              <a:t>sovi</a:t>
            </a:r>
            <a:r>
              <a:rPr lang="fr-FR" dirty="0" smtClean="0"/>
              <a:t>étiques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3" y="1"/>
            <a:ext cx="9148233" cy="6885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6507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3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7449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3" y="0"/>
            <a:ext cx="9148233" cy="686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1871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3" y="0"/>
            <a:ext cx="9148233" cy="686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077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176"/>
            <a:ext cx="9139766" cy="685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3389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176"/>
            <a:ext cx="9139766" cy="685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1631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775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176"/>
            <a:ext cx="9139766" cy="685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8630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Les premiers cosmonautes soviétiques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premiers cosmonautes soviétiques</dc:title>
  <dc:creator>User</dc:creator>
  <cp:lastModifiedBy>User</cp:lastModifiedBy>
  <cp:revision>7</cp:revision>
  <dcterms:created xsi:type="dcterms:W3CDTF">2012-02-29T05:35:44Z</dcterms:created>
  <dcterms:modified xsi:type="dcterms:W3CDTF">2012-02-29T05:53:47Z</dcterms:modified>
</cp:coreProperties>
</file>