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99" r:id="rId4"/>
    <p:sldId id="258" r:id="rId5"/>
    <p:sldId id="320" r:id="rId6"/>
    <p:sldId id="262" r:id="rId7"/>
    <p:sldId id="260" r:id="rId8"/>
    <p:sldId id="278" r:id="rId9"/>
    <p:sldId id="259" r:id="rId10"/>
    <p:sldId id="261" r:id="rId11"/>
    <p:sldId id="263" r:id="rId12"/>
    <p:sldId id="313" r:id="rId13"/>
    <p:sldId id="271" r:id="rId14"/>
    <p:sldId id="268" r:id="rId15"/>
    <p:sldId id="295" r:id="rId16"/>
    <p:sldId id="323" r:id="rId17"/>
    <p:sldId id="321" r:id="rId18"/>
    <p:sldId id="328" r:id="rId19"/>
    <p:sldId id="318" r:id="rId20"/>
    <p:sldId id="317" r:id="rId21"/>
    <p:sldId id="316" r:id="rId22"/>
    <p:sldId id="281" r:id="rId23"/>
    <p:sldId id="319" r:id="rId24"/>
    <p:sldId id="324" r:id="rId25"/>
    <p:sldId id="272" r:id="rId26"/>
    <p:sldId id="326" r:id="rId27"/>
    <p:sldId id="276" r:id="rId28"/>
    <p:sldId id="282" r:id="rId29"/>
    <p:sldId id="327" r:id="rId30"/>
    <p:sldId id="264" r:id="rId31"/>
    <p:sldId id="265" r:id="rId32"/>
    <p:sldId id="267" r:id="rId33"/>
    <p:sldId id="283" r:id="rId34"/>
    <p:sldId id="304" r:id="rId35"/>
    <p:sldId id="303" r:id="rId36"/>
    <p:sldId id="277" r:id="rId37"/>
    <p:sldId id="329" r:id="rId38"/>
    <p:sldId id="285" r:id="rId39"/>
    <p:sldId id="308" r:id="rId40"/>
    <p:sldId id="306" r:id="rId41"/>
    <p:sldId id="314" r:id="rId42"/>
    <p:sldId id="322" r:id="rId43"/>
    <p:sldId id="286" r:id="rId44"/>
    <p:sldId id="287" r:id="rId45"/>
    <p:sldId id="307" r:id="rId46"/>
    <p:sldId id="309" r:id="rId47"/>
    <p:sldId id="310" r:id="rId48"/>
    <p:sldId id="289" r:id="rId49"/>
    <p:sldId id="297" r:id="rId50"/>
    <p:sldId id="290" r:id="rId51"/>
    <p:sldId id="292" r:id="rId52"/>
    <p:sldId id="291" r:id="rId53"/>
    <p:sldId id="300" r:id="rId54"/>
    <p:sldId id="312" r:id="rId5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480E00"/>
    <a:srgbClr val="FFFFCC"/>
    <a:srgbClr val="FF3300"/>
    <a:srgbClr val="460023"/>
    <a:srgbClr val="000000"/>
    <a:srgbClr val="9966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26F767-69C2-4269-B6BC-5E85C598CE6C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C53505-9AF0-4532-B42B-425C3DB70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EC39C1-E2E8-4860-87B3-8781D1BC4333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CBE970-B320-48E9-BF18-D526919B3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5ADC1-F6D5-4B9F-9008-DD4F88808A28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5CBA4-6750-467E-A1CF-F9EBFA875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7F005-BD0D-44E0-99F5-3DCB5EBC7683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E132A-F8E3-43CE-BD89-1200DFC54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C2F0-EB25-406B-9724-617E25C8FE8B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4C04-E2C4-49F7-AC35-6E974C6FE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BC26E-BA19-4CDE-BBBF-A13F9B5D7782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87ECE-41DB-4F9B-8DB7-A4CC502EB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2961A-8BE2-45C3-96F1-987FE8357148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F2D81-2080-4901-9055-77007DEFE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E310-3F06-4047-9657-82F233AC9519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03ACC-1F28-451C-B65E-F8654AB57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D529-AC8B-4F50-B101-029F1BF165DF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7254A-08DE-4C63-BE17-8AC009E96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2C094-74B9-4075-B474-4375EDF18097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4057D-6EDD-4ABF-A7A3-BC533CD94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88CDA-7F1C-4B02-AC64-B7DD36D678CC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EC709-9C92-40D0-AC7E-6A53E98D1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E5DD9-E356-46E1-BD0B-B4DF2184FB81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01D4D-217B-45FF-BC9B-68EAC895C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B45EA-F293-4A96-9FDB-E4388A6011DC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E694C-2A33-4AFF-9C1F-4CE4BFB73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9912BF-F2D8-499D-9A3B-10DC94FDA219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81F56E-2E0E-4C49-B9F6-E8DA991E0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9%20&#1052;&#1072;&#1103;%202\22%20&#1080;&#1102;&#1085;&#1103;\&#1079;&#1072;&#1089;&#1090;&#1072;&#1074;&#1082;&#1072;%201941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22%20&#1080;&#1102;&#1085;&#1103;\&#1042;&#1086;&#1082;&#1072;&#1083;&#1080;&#1079;.mp3" TargetMode="Externa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89;&#1094;&#1077;&#1085;&#1072;&#1088;&#1080;&#1080;%20&#1087;&#1088;&#1077;&#1079;&#1077;&#1085;&#1090;&#1072;&#1094;&#1080;&#1080;\22%20&#1080;&#1102;&#1085;&#1103;\&#1046;&#1091;&#1088;&#1072;&#1074;&#1083;&#1080;..9%20&#1084;&#1072;&#1103;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22%20&#1080;&#1102;&#1085;&#1103;\&#1052;&#1080;&#1085;&#1091;&#1090;&#1072;%20&#1084;&#1086;&#1083;&#1095;&#1072;&#1085;&#1080;&#1103;.wav" TargetMode="External"/><Relationship Id="rId6" Type="http://schemas.openxmlformats.org/officeDocument/2006/relationships/image" Target="../media/image47.png"/><Relationship Id="rId5" Type="http://schemas.openxmlformats.org/officeDocument/2006/relationships/hyperlink" Target="9%20&#1052;&#1072;&#1103;/&#1085;&#1072;%20&#1082;&#1086;&#1085;&#1082;&#1091;&#1088;&#1089;/&#1052;&#1091;&#1079;&#1099;&#1082;&#1072;/&#1052;&#1080;&#1085;&#1091;&#1090;&#1072;%20&#1084;&#1086;&#1083;&#1095;&#1072;&#1085;&#1080;&#1103;.wav" TargetMode="External"/><Relationship Id="rId4" Type="http://schemas.openxmlformats.org/officeDocument/2006/relationships/hyperlink" Target="&#1052;&#1091;&#1079;&#1099;&#1082;&#1072;/&#1054;&#1085;%20&#1074;&#1095;&#1077;&#1088;&#1072;%20&#1085;&#1077;%20&#1074;&#1077;&#1088;&#1085;&#1091;&#1083;&#1089;&#1103;%20&#1080;&#1079;%20&#1073;&#1086;&#1103;.wav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9;&#1094;&#1077;&#1085;&#1072;&#1088;&#1080;&#1080;%20&#1087;&#1088;&#1077;&#1079;&#1077;&#1085;&#1090;&#1072;&#1094;&#1080;&#1080;\22%20&#1080;&#1102;&#1085;&#1103;\&#1070;._&#1057;&#1072;&#1084;&#1091;&#1089;&#1077;&#1074;&#1080;&#1095;_-_&#1055;&#1072;&#1084;&#1103;&#1090;&#1100;.MP3" TargetMode="External"/><Relationship Id="rId4" Type="http://schemas.openxmlformats.org/officeDocument/2006/relationships/image" Target="../media/image5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9;&#1094;&#1077;&#1085;&#1072;&#1088;&#1080;&#1080;%20&#1087;&#1088;&#1077;&#1079;&#1077;&#1085;&#1090;&#1072;&#1094;&#1080;&#1080;\22%20&#1080;&#1102;&#1085;&#1103;\&#1070;._&#1057;&#1072;&#1084;&#1091;&#1089;&#1077;&#1074;&#1080;&#1095;_-_&#1055;&#1072;&#1084;&#1103;&#1090;&#1100;.MP3" TargetMode="External"/><Relationship Id="rId4" Type="http://schemas.openxmlformats.org/officeDocument/2006/relationships/image" Target="../media/image5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0000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0000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0000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0000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0000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8346644" cy="563231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0" b="1" dirty="0">
                <a:ln w="11430"/>
                <a:solidFill>
                  <a:srgbClr val="583B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 Без  вас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0" b="1" dirty="0">
                <a:ln w="11430"/>
                <a:solidFill>
                  <a:srgbClr val="583B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стало пусто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0" b="1" dirty="0">
                <a:ln w="11430"/>
                <a:solidFill>
                  <a:srgbClr val="583B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на Земле…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285728"/>
            <a:ext cx="284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ВОЙНА…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714356"/>
            <a:ext cx="284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ВОЙНА…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142984"/>
            <a:ext cx="284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ВОЙНА…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60648"/>
            <a:ext cx="5328592" cy="63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2656"/>
            <a:ext cx="4752528" cy="620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аставка 194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"/>
            <a:ext cx="71845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699863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6616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748017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5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5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357166"/>
            <a:ext cx="6286544" cy="178510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0" b="1" dirty="0">
                <a:ln w="50800"/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22 июня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000240"/>
            <a:ext cx="9144000" cy="452431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</a:t>
            </a:r>
            <a:r>
              <a:rPr lang="ru-RU" sz="9600" b="1" dirty="0">
                <a:ln w="50800"/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День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50800"/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      памяти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50800"/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</a:rPr>
              <a:t>            и скорби</a:t>
            </a:r>
          </a:p>
        </p:txBody>
      </p:sp>
      <p:pic>
        <p:nvPicPr>
          <p:cNvPr id="4" name="Вокали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6072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58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3"/>
            <a:ext cx="8820026" cy="653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5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20025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494449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760286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98" y="404664"/>
            <a:ext cx="8733790" cy="594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6" cy="6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9521"/>
            <a:ext cx="4067497" cy="624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8640"/>
            <a:ext cx="5420427" cy="6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24388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       </a:t>
            </a:r>
            <a:r>
              <a:rPr lang="ru-RU" sz="32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Память… Память... Никуда от неё не денешься, не уйдёшь… Память, до которой можно дотронуться и она отзовётся, ответит и будет звучать долго-долго.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582863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Брестская крепость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344816" cy="544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63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8582863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n-lt"/>
              </a:rPr>
              <a:t>Брестская крепость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748017" cy="6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10" descr="19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92150"/>
            <a:ext cx="25923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6" name="Picture 11" descr="1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1857375"/>
            <a:ext cx="25923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7" name="Picture 12" descr="19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3000375"/>
            <a:ext cx="2520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8" name="Picture 13" descr="19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4214813"/>
            <a:ext cx="2736850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9" name="Picture 14" descr="194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50" y="5429250"/>
            <a:ext cx="28082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928688"/>
            <a:ext cx="771525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Одесса, Мурманск, Сталинград,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Брест, Ленинград, Карпаты…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Стоят без званий и наград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Гранитные солдаты.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Приказ победы прям и прост: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Отныне и навечно </a:t>
            </a:r>
            <a:endParaRPr lang="ru-RU" sz="4000" b="1" dirty="0">
              <a:solidFill>
                <a:srgbClr val="480E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Взят</a:t>
            </a: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ь</a:t>
            </a: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автомат</a:t>
            </a: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8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встать на пост,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80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Мир водрузив на плечи…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000125"/>
            <a:ext cx="8501063" cy="4786313"/>
          </a:xfrm>
          <a:ln w="76200">
            <a:solidFill>
              <a:srgbClr val="FF0000"/>
            </a:solidFill>
          </a:ln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/>
              <a:t> </a:t>
            </a:r>
            <a:endParaRPr lang="ru-RU" sz="800" dirty="0" smtClean="0"/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Война…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Бреста до Москвы –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км,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Москвы до Берлина –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1600 км,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 –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2600 км.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Поездом –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суток,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самолётом –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часа,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перебежками, по-пластунски –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долгих 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5" cy="6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2386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492896"/>
            <a:ext cx="4465365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Журавли..9 мая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0" y="-71438"/>
            <a:ext cx="923925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4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44463"/>
            <a:ext cx="8778240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07412" cy="5472113"/>
          </a:xfrm>
          <a:ln w="57150"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годы войны на территории нашей страны фашистами было разрушено и сожжено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1710</a:t>
            </a:r>
            <a:r>
              <a:rPr lang="ru-RU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городов и посёлков,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  <a:r>
              <a:rPr lang="ru-RU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тыс. сёл и деревень, оставлено без крова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ru-RU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миллионов человек.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20025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20025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3"/>
            <a:ext cx="8820026" cy="652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6" cy="650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229600" cy="4495800"/>
          </a:xfrm>
          <a:ln>
            <a:solidFill>
              <a:srgbClr val="FF0000"/>
            </a:solidFill>
          </a:ln>
          <a:effectLst>
            <a:outerShdw dist="35921" dir="2700000" algn="ctr" rotWithShape="0">
              <a:srgbClr val="FFFF00"/>
            </a:outerShdw>
          </a:effectLst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dirty="0" smtClean="0"/>
              <a:t> </a:t>
            </a:r>
            <a:r>
              <a:rPr lang="ru-RU" sz="5400" b="1" i="1" dirty="0" smtClean="0"/>
              <a:t>Советский Союз на долгом пути к Берлину потерял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chemeClr val="accent1"/>
                </a:solidFill>
              </a:rPr>
              <a:t>26,5 миллионов</a:t>
            </a:r>
            <a:r>
              <a:rPr lang="ru-RU" sz="5400" b="1" i="1" dirty="0" smtClean="0"/>
              <a:t> человек.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76250"/>
            <a:ext cx="8518525" cy="5905500"/>
          </a:xfrm>
          <a:ln>
            <a:solidFill>
              <a:srgbClr val="FF7C80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46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</a:t>
            </a:r>
            <a:r>
              <a:rPr lang="ru-RU" sz="4400" b="1" dirty="0" smtClean="0">
                <a:solidFill>
                  <a:srgbClr val="46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абыть прошлое – значит, предать память о людях, погибших за счастье Родины. Если за каждого погибшего во Второй мировой войне объявить минуту молчания, мир будет молчать 50 лет!!!...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ВЕЧНАЯ ИМ ПАМЯТЬ!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4407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-828675" y="1196975"/>
            <a:ext cx="7115175" cy="838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rgbClr val="FF0000"/>
                </a:solidFill>
              </a:rPr>
              <a:t>     Памяти павших</a:t>
            </a:r>
          </a:p>
        </p:txBody>
      </p:sp>
      <p:sp>
        <p:nvSpPr>
          <p:cNvPr id="35843" name="AutoShape 3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7740650" y="333375"/>
            <a:ext cx="935038" cy="9366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476375" y="4365625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минута молчания</a:t>
            </a:r>
          </a:p>
        </p:txBody>
      </p:sp>
      <p:sp>
        <p:nvSpPr>
          <p:cNvPr id="35846" name="AutoShape 6">
            <a:hlinkClick r:id="rId5"/>
          </p:cNvPr>
          <p:cNvSpPr>
            <a:spLocks noChangeArrowheads="1"/>
          </p:cNvSpPr>
          <p:nvPr/>
        </p:nvSpPr>
        <p:spPr bwMode="auto">
          <a:xfrm>
            <a:off x="611188" y="5229225"/>
            <a:ext cx="1008062" cy="8636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8" name="Минута молчани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7" y="141468"/>
            <a:ext cx="4896544" cy="647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20025" cy="652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58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87977" cy="620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13702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Ю._Самусевич_-_Памя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2" y="144463"/>
            <a:ext cx="8748017" cy="654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Ю._Самусевич_-_Памя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2" y="144463"/>
            <a:ext cx="8820025" cy="659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42138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778240" cy="65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75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820025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233</Words>
  <Application>Microsoft Office PowerPoint</Application>
  <PresentationFormat>Экран (4:3)</PresentationFormat>
  <Paragraphs>41</Paragraphs>
  <Slides>54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     Памяти павших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Company>Gorkluh bibl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 вас нам пусто на Земле…</dc:title>
  <dc:creator>Olga</dc:creator>
  <cp:lastModifiedBy>Света</cp:lastModifiedBy>
  <cp:revision>76</cp:revision>
  <dcterms:created xsi:type="dcterms:W3CDTF">2009-06-19T08:24:38Z</dcterms:created>
  <dcterms:modified xsi:type="dcterms:W3CDTF">2012-02-13T10:56:25Z</dcterms:modified>
</cp:coreProperties>
</file>