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FE6002E-4703-4407-82E7-E1CC38844395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6D28CFA-D68A-4412-AE7D-185A2904E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ssoh1svetlin.edusite.ru/images/kniga2.pn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021.radikal.ru/0806/87/974d3d451e8b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tihi.ru/pics/2011/01/24/292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sunhome.ru/UsersGallery/wallpapers/94/9104206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9.jpeg"/><Relationship Id="rId2" Type="http://schemas.openxmlformats.org/officeDocument/2006/relationships/hyperlink" Target="http://www.users.globalnet.co.uk/~concord/wind_files/image001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b/2/51/32/51032165_1autumnwindrichardgordon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gorod.tomsk.ru/2007/sep/Dandelion14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.photographers.com.ua/thumbnails/pictures/896/800x_mg_609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img-fotki.yandex.ru/get/5009/rezhina-smolina.33a/0_5c937_190dfa33_X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Учимся сочинять загадки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933056"/>
            <a:ext cx="7406640" cy="17526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Консультация для родителей </a:t>
            </a:r>
          </a:p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Составила педагог дополнительного образования по экологии</a:t>
            </a:r>
          </a:p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Васильева Елена Владимировна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5076056" y="0"/>
            <a:ext cx="3851920" cy="3888432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1331640" y="620688"/>
            <a:ext cx="3600400" cy="187220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91680" y="1124744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Загадка – это вид устного художественного творчества.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96136" y="620688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Загадки представляют собой вопрос или задание, в котором содержится описание предмета, его характерных особенностей и которое требует разгадки.</a:t>
            </a:r>
            <a:endParaRPr lang="ru-RU" sz="2000" b="1" dirty="0"/>
          </a:p>
        </p:txBody>
      </p:sp>
      <p:pic>
        <p:nvPicPr>
          <p:cNvPr id="3074" name="Picture 2" descr="Картинка 12 из 1567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80928"/>
            <a:ext cx="46291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лако 12"/>
          <p:cNvSpPr/>
          <p:nvPr/>
        </p:nvSpPr>
        <p:spPr>
          <a:xfrm>
            <a:off x="4716016" y="4941168"/>
            <a:ext cx="4248472" cy="165618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1115616" y="3573016"/>
            <a:ext cx="4824536" cy="187220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5796136" y="260648"/>
            <a:ext cx="3096344" cy="158417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1547664" y="476672"/>
            <a:ext cx="2808312" cy="115212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2843808" y="1700808"/>
            <a:ext cx="3744416" cy="136815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03848" y="2060848"/>
            <a:ext cx="3112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Сочиняем </a:t>
            </a:r>
            <a:r>
              <a:rPr lang="ru-RU" sz="2800" b="1" dirty="0" smtClean="0"/>
              <a:t>загадки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764704"/>
            <a:ext cx="2292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Непростая  задача</a:t>
            </a:r>
          </a:p>
          <a:p>
            <a:r>
              <a:rPr lang="ru-RU" sz="2000" b="1" dirty="0" smtClean="0"/>
              <a:t> для детей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692696"/>
            <a:ext cx="2584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Детям нужно кратко </a:t>
            </a:r>
          </a:p>
          <a:p>
            <a:r>
              <a:rPr lang="ru-RU" sz="2000" b="1" dirty="0" smtClean="0"/>
              <a:t>описывать предметы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4005064"/>
            <a:ext cx="42222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Находить и выделять в них</a:t>
            </a:r>
          </a:p>
          <a:p>
            <a:r>
              <a:rPr lang="ru-RU" sz="2000" b="1" dirty="0" smtClean="0"/>
              <a:t> наиболее существенные  качества,</a:t>
            </a:r>
          </a:p>
          <a:p>
            <a:r>
              <a:rPr lang="ru-RU" sz="2000" b="1" dirty="0" smtClean="0"/>
              <a:t> признаки, свойства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5301208"/>
            <a:ext cx="3595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Чтобы придумывать загадки, </a:t>
            </a:r>
          </a:p>
          <a:p>
            <a:r>
              <a:rPr lang="ru-RU" sz="2000" b="1" dirty="0" smtClean="0"/>
              <a:t>н</a:t>
            </a:r>
            <a:r>
              <a:rPr lang="ru-RU" sz="2000" b="1" dirty="0" smtClean="0"/>
              <a:t>адо знать каким способом </a:t>
            </a:r>
          </a:p>
          <a:p>
            <a:r>
              <a:rPr lang="ru-RU" sz="2000" b="1" dirty="0" smtClean="0"/>
              <a:t>можно пользоваться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1" grpId="0" animBg="1"/>
      <p:bldP spid="10" grpId="0" animBg="1"/>
      <p:bldP spid="3" grpId="0"/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лако 6"/>
          <p:cNvSpPr/>
          <p:nvPr/>
        </p:nvSpPr>
        <p:spPr>
          <a:xfrm>
            <a:off x="1259632" y="5085184"/>
            <a:ext cx="5112568" cy="158417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1331640" y="2492896"/>
            <a:ext cx="4032448" cy="151216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лако 2"/>
          <p:cNvSpPr/>
          <p:nvPr/>
        </p:nvSpPr>
        <p:spPr>
          <a:xfrm>
            <a:off x="1043608" y="188640"/>
            <a:ext cx="5328592" cy="165618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47664" y="692696"/>
            <a:ext cx="4054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Составление загадок методом </a:t>
            </a:r>
          </a:p>
          <a:p>
            <a:r>
              <a:rPr lang="ru-RU" sz="2000" b="1" dirty="0" smtClean="0"/>
              <a:t>перечисления действий предмета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852936"/>
            <a:ext cx="30989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Мы развиваем образное </a:t>
            </a:r>
          </a:p>
          <a:p>
            <a:r>
              <a:rPr lang="ru-RU" sz="2000" b="1" dirty="0" smtClean="0"/>
              <a:t>мышление, воображение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5589240"/>
            <a:ext cx="4608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 закрепляем знания об особенностях</a:t>
            </a:r>
          </a:p>
          <a:p>
            <a:r>
              <a:rPr lang="ru-RU" sz="2000" b="1" dirty="0" smtClean="0"/>
              <a:t>Природных явлений</a:t>
            </a:r>
            <a:endParaRPr lang="ru-RU" sz="2000" b="1" dirty="0"/>
          </a:p>
        </p:txBody>
      </p:sp>
      <p:pic>
        <p:nvPicPr>
          <p:cNvPr id="1026" name="Picture 2" descr="Картинка 324 из 15673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12776"/>
            <a:ext cx="3145309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5076056" y="3645024"/>
            <a:ext cx="3888432" cy="194421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лако 2"/>
          <p:cNvSpPr/>
          <p:nvPr/>
        </p:nvSpPr>
        <p:spPr>
          <a:xfrm>
            <a:off x="1331640" y="1196752"/>
            <a:ext cx="2952328" cy="108012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91680" y="1484784"/>
            <a:ext cx="22653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Загадка про ветер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3933056"/>
            <a:ext cx="318067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Подбираем слова,</a:t>
            </a:r>
          </a:p>
          <a:p>
            <a:r>
              <a:rPr lang="ru-RU" sz="2000" b="1" dirty="0" smtClean="0"/>
              <a:t> какой бывает ветер:</a:t>
            </a:r>
          </a:p>
          <a:p>
            <a:r>
              <a:rPr lang="ru-RU" sz="2000" b="1" smtClean="0"/>
              <a:t>тихий, </a:t>
            </a:r>
            <a:r>
              <a:rPr lang="ru-RU" sz="2000" b="1" dirty="0" smtClean="0"/>
              <a:t>легкий</a:t>
            </a:r>
            <a:r>
              <a:rPr lang="ru-RU" sz="2000" b="1" smtClean="0"/>
              <a:t>, ласковый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п</a:t>
            </a:r>
            <a:r>
              <a:rPr lang="ru-RU" sz="2000" b="1" dirty="0" smtClean="0"/>
              <a:t>риятный, освежающий</a:t>
            </a:r>
          </a:p>
          <a:p>
            <a:endParaRPr lang="ru-RU" sz="2000" b="1" dirty="0"/>
          </a:p>
        </p:txBody>
      </p:sp>
      <p:pic>
        <p:nvPicPr>
          <p:cNvPr id="17410" name="Picture 2" descr="Картинка 77 из 1586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4199366" cy="3096344"/>
          </a:xfrm>
          <a:prstGeom prst="rect">
            <a:avLst/>
          </a:prstGeom>
          <a:noFill/>
        </p:spPr>
      </p:pic>
      <p:pic>
        <p:nvPicPr>
          <p:cNvPr id="17412" name="Picture 4" descr="Картинка 0 из 19782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717032"/>
            <a:ext cx="3672408" cy="2749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1187624" y="3717032"/>
            <a:ext cx="3888432" cy="165618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19672" y="4005064"/>
            <a:ext cx="32197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А потом, что делает ветер:</a:t>
            </a:r>
          </a:p>
          <a:p>
            <a:r>
              <a:rPr lang="ru-RU" sz="2000" b="1" dirty="0" smtClean="0"/>
              <a:t>Дует, нагибает, свистит, </a:t>
            </a:r>
          </a:p>
          <a:p>
            <a:r>
              <a:rPr lang="ru-RU" sz="2000" b="1" dirty="0" smtClean="0"/>
              <a:t>завывает, поет, освежает</a:t>
            </a:r>
            <a:endParaRPr lang="ru-RU" sz="2000" b="1" dirty="0"/>
          </a:p>
        </p:txBody>
      </p:sp>
      <p:pic>
        <p:nvPicPr>
          <p:cNvPr id="18434" name="Picture 2" descr="Картинка 171 из 1978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645024"/>
            <a:ext cx="3843778" cy="2808312"/>
          </a:xfrm>
          <a:prstGeom prst="rect">
            <a:avLst/>
          </a:prstGeom>
          <a:noFill/>
        </p:spPr>
      </p:pic>
      <p:pic>
        <p:nvPicPr>
          <p:cNvPr id="18436" name="Picture 4" descr="Картинка 343 из 19782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76672"/>
            <a:ext cx="3894853" cy="2564903"/>
          </a:xfrm>
          <a:prstGeom prst="rect">
            <a:avLst/>
          </a:prstGeom>
          <a:noFill/>
        </p:spPr>
      </p:pic>
      <p:pic>
        <p:nvPicPr>
          <p:cNvPr id="18438" name="Picture 6" descr="Картинка 411 из 19782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04664"/>
            <a:ext cx="3952073" cy="2617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4427984" y="1052736"/>
            <a:ext cx="4248472" cy="18002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лако 2"/>
          <p:cNvSpPr/>
          <p:nvPr/>
        </p:nvSpPr>
        <p:spPr>
          <a:xfrm>
            <a:off x="1043608" y="188640"/>
            <a:ext cx="4392488" cy="158417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75656" y="404664"/>
            <a:ext cx="38719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Придумываем загадку</a:t>
            </a:r>
          </a:p>
          <a:p>
            <a:r>
              <a:rPr lang="ru-RU" sz="2000" b="1" dirty="0" smtClean="0"/>
              <a:t> из нескольких слов – действий, </a:t>
            </a:r>
          </a:p>
          <a:p>
            <a:r>
              <a:rPr lang="ru-RU" sz="2000" b="1" dirty="0" smtClean="0"/>
              <a:t>но не называем слова ветер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1556792"/>
            <a:ext cx="3028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Дует, нагибает, ломает,</a:t>
            </a:r>
          </a:p>
          <a:p>
            <a:r>
              <a:rPr lang="ru-RU" sz="2000" b="1" dirty="0" smtClean="0"/>
              <a:t> метет, завывает, пугает. </a:t>
            </a:r>
          </a:p>
          <a:p>
            <a:r>
              <a:rPr lang="ru-RU" sz="2000" b="1" dirty="0" smtClean="0"/>
              <a:t>Что это такое?</a:t>
            </a:r>
            <a:endParaRPr lang="ru-RU" sz="2000" b="1" dirty="0"/>
          </a:p>
        </p:txBody>
      </p:sp>
      <p:pic>
        <p:nvPicPr>
          <p:cNvPr id="19458" name="Picture 2" descr="Картинка 36 из 1978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636912"/>
            <a:ext cx="2914650" cy="3810000"/>
          </a:xfrm>
          <a:prstGeom prst="rect">
            <a:avLst/>
          </a:prstGeom>
          <a:noFill/>
        </p:spPr>
      </p:pic>
      <p:pic>
        <p:nvPicPr>
          <p:cNvPr id="19460" name="Picture 4" descr="Картинка 46 из 19780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212976"/>
            <a:ext cx="4095095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1835696" y="1484784"/>
            <a:ext cx="6264696" cy="328498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915816" y="2420888"/>
            <a:ext cx="4186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Желаю успеха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168</TotalTime>
  <Words>170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Учимся сочинять загадки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сочинять загадки</dc:title>
  <dc:creator>Владелец</dc:creator>
  <cp:lastModifiedBy>Владелец</cp:lastModifiedBy>
  <cp:revision>19</cp:revision>
  <dcterms:created xsi:type="dcterms:W3CDTF">2012-02-26T19:05:16Z</dcterms:created>
  <dcterms:modified xsi:type="dcterms:W3CDTF">2012-02-27T18:20:05Z</dcterms:modified>
</cp:coreProperties>
</file>