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38D03-1FCD-4A07-8041-285BFF6C97FC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B29BC-C5D9-4B76-A3E2-9FE40EB5DA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B29BC-C5D9-4B76-A3E2-9FE40EB5DA9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A2706-0042-46B4-B0AF-AC8855B7D66A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B346A-1D79-4637-8F33-49EA8402BF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petrushka-igrushka.ru/ggd52308.html" TargetMode="External"/><Relationship Id="rId7" Type="http://schemas.openxmlformats.org/officeDocument/2006/relationships/hyperlink" Target="http://wwwvisa4.ruconty/mexico/info/" TargetMode="External"/><Relationship Id="rId2" Type="http://schemas.openxmlformats.org/officeDocument/2006/relationships/hyperlink" Target="http://pda:privet.ru/post/9441337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ravita.rufo-kids-cheerleading/" TargetMode="External"/><Relationship Id="rId5" Type="http://schemas.openxmlformats.org/officeDocument/2006/relationships/hyperlink" Target="http://martyana/ucoz.ru/forum/46-206-1" TargetMode="External"/><Relationship Id="rId4" Type="http://schemas.openxmlformats.org/officeDocument/2006/relationships/hyperlink" Target="http://www.ruallbrz2871351-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ДИФФЕРЕНЦИАЦИЯ </a:t>
            </a:r>
            <a:r>
              <a:rPr lang="en-US" b="1" dirty="0" smtClean="0">
                <a:solidFill>
                  <a:srgbClr val="002060"/>
                </a:solidFill>
              </a:rPr>
              <a:t>[</a:t>
            </a:r>
            <a:r>
              <a:rPr lang="ru-RU" b="1" dirty="0" smtClean="0">
                <a:solidFill>
                  <a:srgbClr val="002060"/>
                </a:solidFill>
              </a:rPr>
              <a:t>ль</a:t>
            </a:r>
            <a:r>
              <a:rPr lang="en-US" b="1" dirty="0" smtClean="0">
                <a:solidFill>
                  <a:srgbClr val="002060"/>
                </a:solidFill>
              </a:rPr>
              <a:t>]</a:t>
            </a:r>
            <a:r>
              <a:rPr lang="ru-RU" b="1" dirty="0" smtClean="0">
                <a:solidFill>
                  <a:srgbClr val="002060"/>
                </a:solidFill>
              </a:rPr>
              <a:t> -</a:t>
            </a:r>
            <a:r>
              <a:rPr lang="en-US" b="1" dirty="0" smtClean="0">
                <a:solidFill>
                  <a:srgbClr val="002060"/>
                </a:solidFill>
              </a:rPr>
              <a:t> [j]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Автор – составитель Белова Л.И. – учитель – логопед ГБДОУ детский сад №67 Фрунзенского района Санкт – Петербурга.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ЛОДКА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28604"/>
            <a:ext cx="2492364" cy="1869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ЮЛ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500042"/>
            <a:ext cx="1626932" cy="171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857232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Молодцы!!!!!!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 descr="ЗВЕЗДОПАД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714488"/>
            <a:ext cx="6229368" cy="4701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14356"/>
            <a:ext cx="585791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Использовались материалы:</a:t>
            </a:r>
          </a:p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http://pda:privet.ru/post/94413370</a:t>
            </a: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http://wwwpetrushka-igrushka.ru/ggd52308.html</a:t>
            </a: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http://www.ruallbrz2871351-</a:t>
            </a: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http://martyana/ucoz.ru/forum/46-206-1</a:t>
            </a: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http://bravita.rufo-kids-cheerleading</a:t>
            </a: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hlinkClick r:id="rId7"/>
              </a:rPr>
              <a:t>http://wwwvisa4.ruconty/mexico/info/</a:t>
            </a: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http://vkursegorod.ru/vgorode?page=193</a:t>
            </a:r>
          </a:p>
          <a:p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Содержание: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Выделение звуков </a:t>
            </a:r>
            <a:r>
              <a:rPr lang="en-US" b="1" dirty="0" smtClean="0">
                <a:solidFill>
                  <a:srgbClr val="002060"/>
                </a:solidFill>
              </a:rPr>
              <a:t>[</a:t>
            </a:r>
            <a:r>
              <a:rPr lang="ru-RU" b="1" dirty="0" smtClean="0">
                <a:solidFill>
                  <a:srgbClr val="002060"/>
                </a:solidFill>
              </a:rPr>
              <a:t>ЛЬ</a:t>
            </a:r>
            <a:r>
              <a:rPr lang="en-US" b="1" dirty="0" smtClean="0">
                <a:solidFill>
                  <a:srgbClr val="002060"/>
                </a:solidFill>
              </a:rPr>
              <a:t>] [J]</a:t>
            </a:r>
            <a:r>
              <a:rPr lang="ru-RU" b="1" dirty="0" smtClean="0">
                <a:solidFill>
                  <a:srgbClr val="002060"/>
                </a:solidFill>
              </a:rPr>
              <a:t>  на слух.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Закрепление произнесения звуков изолированно.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Повторение звуков в словах.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0694" y="857232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ЛЬ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857232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Й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Ю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214554"/>
            <a:ext cx="2438400" cy="2563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ЛОДКА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214554"/>
            <a:ext cx="3278182" cy="2458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уга 1"/>
          <p:cNvSpPr/>
          <p:nvPr/>
        </p:nvSpPr>
        <p:spPr>
          <a:xfrm>
            <a:off x="857224" y="2143116"/>
            <a:ext cx="4857784" cy="2500330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357686" y="157161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00B050"/>
                </a:solidFill>
              </a:rPr>
              <a:t>й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1" y="2285992"/>
            <a:ext cx="7858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00B050"/>
                </a:solidFill>
              </a:rPr>
              <a:t>й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Ю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714752"/>
            <a:ext cx="2438400" cy="25633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28860" y="428604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Повтори!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уга 1"/>
          <p:cNvSpPr/>
          <p:nvPr/>
        </p:nvSpPr>
        <p:spPr>
          <a:xfrm rot="4229479">
            <a:off x="2691429" y="2714432"/>
            <a:ext cx="1571636" cy="2264594"/>
          </a:xfrm>
          <a:prstGeom prst="arc">
            <a:avLst>
              <a:gd name="adj1" fmla="val 16200000"/>
              <a:gd name="adj2" fmla="val 7474935"/>
            </a:avLst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14348" y="3214686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ль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61846" y="2786058"/>
            <a:ext cx="10674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ль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ЛОДКА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785794"/>
            <a:ext cx="2730491" cy="2047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4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Й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1000108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Й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1230739"/>
            <a:ext cx="5911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00B050"/>
                </a:solidFill>
              </a:rPr>
              <a:t>Й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142984"/>
            <a:ext cx="5854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solidFill>
                  <a:srgbClr val="00B050"/>
                </a:solidFill>
              </a:rPr>
              <a:t>Й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071678"/>
            <a:ext cx="1000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ЛЬ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42610" y="2285992"/>
            <a:ext cx="1515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ЛЬ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8" name="Рисунок 7" descr="ЛОДКА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786190"/>
            <a:ext cx="2563802" cy="1922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ЮЛ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3729396"/>
            <a:ext cx="1857388" cy="195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ЮБКА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928670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Любка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ЛЮБ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285992"/>
            <a:ext cx="1924347" cy="3192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юб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857496"/>
            <a:ext cx="2735308" cy="2309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4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йод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1142984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лёд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ЛЁД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786058"/>
            <a:ext cx="3500462" cy="2625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ЙО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2500306"/>
            <a:ext cx="2571758" cy="2571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14356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ЮГ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628" y="714356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ЛЮК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ЛЮ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2500306"/>
            <a:ext cx="3997769" cy="2743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ЮГ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571744"/>
            <a:ext cx="3809995" cy="2857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100</Words>
  <Application>Microsoft Office PowerPoint</Application>
  <PresentationFormat>Экран (4:3)</PresentationFormat>
  <Paragraphs>35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ДИФФЕРЕНЦИАЦИЯ [ль] - [j]</vt:lpstr>
      <vt:lpstr>Содержание: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[ль] - [j]</dc:title>
  <dc:creator>777</dc:creator>
  <cp:lastModifiedBy>777</cp:lastModifiedBy>
  <cp:revision>7</cp:revision>
  <dcterms:created xsi:type="dcterms:W3CDTF">2012-03-01T15:58:29Z</dcterms:created>
  <dcterms:modified xsi:type="dcterms:W3CDTF">2012-03-01T17:05:27Z</dcterms:modified>
</cp:coreProperties>
</file>