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C89C-EA6F-46BD-ABF5-9488C0B17F3C}" type="datetimeFigureOut">
              <a:rPr lang="ru-RU" smtClean="0"/>
              <a:t>30.09.2011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14276-9496-46DC-BE47-4E330AB162B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C89C-EA6F-46BD-ABF5-9488C0B17F3C}" type="datetimeFigureOut">
              <a:rPr lang="ru-RU" smtClean="0"/>
              <a:t>30.09.2011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14276-9496-46DC-BE47-4E330AB162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C89C-EA6F-46BD-ABF5-9488C0B17F3C}" type="datetimeFigureOut">
              <a:rPr lang="ru-RU" smtClean="0"/>
              <a:t>30.09.2011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14276-9496-46DC-BE47-4E330AB162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C89C-EA6F-46BD-ABF5-9488C0B17F3C}" type="datetimeFigureOut">
              <a:rPr lang="ru-RU" smtClean="0"/>
              <a:t>30.09.2011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14276-9496-46DC-BE47-4E330AB162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C89C-EA6F-46BD-ABF5-9488C0B17F3C}" type="datetimeFigureOut">
              <a:rPr lang="ru-RU" smtClean="0"/>
              <a:t>30.09.2011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14276-9496-46DC-BE47-4E330AB162B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C89C-EA6F-46BD-ABF5-9488C0B17F3C}" type="datetimeFigureOut">
              <a:rPr lang="ru-RU" smtClean="0"/>
              <a:t>30.09.2011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14276-9496-46DC-BE47-4E330AB162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C89C-EA6F-46BD-ABF5-9488C0B17F3C}" type="datetimeFigureOut">
              <a:rPr lang="ru-RU" smtClean="0"/>
              <a:t>30.09.2011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14276-9496-46DC-BE47-4E330AB162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C89C-EA6F-46BD-ABF5-9488C0B17F3C}" type="datetimeFigureOut">
              <a:rPr lang="ru-RU" smtClean="0"/>
              <a:t>30.09.2011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14276-9496-46DC-BE47-4E330AB162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C89C-EA6F-46BD-ABF5-9488C0B17F3C}" type="datetimeFigureOut">
              <a:rPr lang="ru-RU" smtClean="0"/>
              <a:t>30.09.2011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14276-9496-46DC-BE47-4E330AB162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C89C-EA6F-46BD-ABF5-9488C0B17F3C}" type="datetimeFigureOut">
              <a:rPr lang="ru-RU" smtClean="0"/>
              <a:t>30.09.2011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14276-9496-46DC-BE47-4E330AB162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C89C-EA6F-46BD-ABF5-9488C0B17F3C}" type="datetimeFigureOut">
              <a:rPr lang="ru-RU" smtClean="0"/>
              <a:t>30.09.2011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C514276-9496-46DC-BE47-4E330AB162B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F8C89C-EA6F-46BD-ABF5-9488C0B17F3C}" type="datetimeFigureOut">
              <a:rPr lang="ru-RU" smtClean="0"/>
              <a:t>30.09.2011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514276-9496-46DC-BE47-4E330AB162B6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8786842" cy="635798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legretto Script Two" pitchFamily="66" charset="-52"/>
              </a:rPr>
              <a:t>С 23 по 30 сентября</a:t>
            </a:r>
            <a:b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legretto Script Two" pitchFamily="66" charset="-52"/>
              </a:rPr>
            </a:br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legretto Script Two" pitchFamily="66" charset="-52"/>
              </a:rPr>
              <a:t> </a:t>
            </a:r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legretto Script Two" pitchFamily="66" charset="-52"/>
              </a:rPr>
              <a:t>в МОУ «Средняя общеобразовательная школа №1 г.Мензелинска РТ</a:t>
            </a:r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legretto Script Two" pitchFamily="66" charset="-52"/>
              </a:rPr>
              <a:t> </a:t>
            </a:r>
            <a:b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legretto Script Two" pitchFamily="66" charset="-52"/>
              </a:rPr>
            </a:br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legretto Script Two" pitchFamily="66" charset="-52"/>
              </a:rPr>
              <a:t>в рамках правового воспитания школьников прошли следующие мероприятия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legretto Script Two" pitchFamily="66" charset="-5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llegretto Script Two" pitchFamily="66" charset="-52"/>
              </a:rPr>
              <a:t>Классные часы на тему </a:t>
            </a:r>
            <a:br>
              <a:rPr lang="ru-RU" b="1" dirty="0" smtClean="0">
                <a:solidFill>
                  <a:srgbClr val="FF0000"/>
                </a:solidFill>
                <a:latin typeface="Allegretto Script Two" pitchFamily="66" charset="-52"/>
              </a:rPr>
            </a:br>
            <a:r>
              <a:rPr lang="ru-RU" b="1" dirty="0" smtClean="0">
                <a:solidFill>
                  <a:srgbClr val="FF0000"/>
                </a:solidFill>
                <a:latin typeface="Allegretto Script Two" pitchFamily="66" charset="-52"/>
              </a:rPr>
              <a:t>«Я – ребенок, я – гражданин»</a:t>
            </a:r>
            <a:endParaRPr lang="ru-RU" b="1" dirty="0">
              <a:solidFill>
                <a:srgbClr val="FF0000"/>
              </a:solidFill>
              <a:latin typeface="Allegretto Script Two" pitchFamily="66" charset="-52"/>
            </a:endParaRPr>
          </a:p>
        </p:txBody>
      </p:sp>
      <p:pic>
        <p:nvPicPr>
          <p:cNvPr id="2050" name="Picture 2" descr="D:\парламентский урок\IMG_01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Alexandra Script" pitchFamily="66" charset="0"/>
              </a:rPr>
              <a:t>Классные часы по изучению </a:t>
            </a:r>
            <a:br>
              <a:rPr lang="ru-RU" sz="5400" b="1" dirty="0" smtClean="0">
                <a:solidFill>
                  <a:srgbClr val="FF0000"/>
                </a:solidFill>
                <a:latin typeface="Alexandra Script" pitchFamily="66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Alexandra Script" pitchFamily="66" charset="0"/>
              </a:rPr>
              <a:t>Конвенции  о правах ребенка</a:t>
            </a:r>
            <a:endParaRPr lang="ru-RU" sz="5400" b="1" dirty="0">
              <a:solidFill>
                <a:srgbClr val="FF0000"/>
              </a:solidFill>
              <a:latin typeface="Alexandra Script" pitchFamily="66" charset="0"/>
            </a:endParaRPr>
          </a:p>
        </p:txBody>
      </p:sp>
      <p:pic>
        <p:nvPicPr>
          <p:cNvPr id="3074" name="Picture 2" descr="D:\парламентский урок\IMG_01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00174"/>
            <a:ext cx="3571900" cy="26789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D:\парламентский урок\IMG_01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429000"/>
            <a:ext cx="3946669" cy="29598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C:\Users\Завуч\Documents\фотографии\2010-2011\2010-2011\кл.час Фатхуллина АЛ\IMGA013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4000504"/>
            <a:ext cx="3492496" cy="26193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llegretto Script Two" pitchFamily="66" charset="-52"/>
              </a:rPr>
              <a:t>Волонтерский отряд «Мы рядом» </a:t>
            </a:r>
            <a:br>
              <a:rPr lang="ru-RU" sz="3600" b="1" dirty="0" smtClean="0">
                <a:solidFill>
                  <a:srgbClr val="FF0000"/>
                </a:solidFill>
                <a:latin typeface="Allegretto Script Two" pitchFamily="66" charset="-52"/>
              </a:rPr>
            </a:br>
            <a:r>
              <a:rPr lang="ru-RU" sz="3600" b="1" dirty="0" smtClean="0">
                <a:solidFill>
                  <a:srgbClr val="FF0000"/>
                </a:solidFill>
                <a:latin typeface="Allegretto Script Two" pitchFamily="66" charset="-52"/>
              </a:rPr>
              <a:t>провели классные часы в начальных классах</a:t>
            </a:r>
            <a:endParaRPr lang="ru-RU" sz="3600" b="1" dirty="0">
              <a:solidFill>
                <a:srgbClr val="FF0000"/>
              </a:solidFill>
              <a:latin typeface="Allegretto Script Two" pitchFamily="66" charset="-52"/>
            </a:endParaRPr>
          </a:p>
        </p:txBody>
      </p:sp>
      <p:pic>
        <p:nvPicPr>
          <p:cNvPr id="4098" name="Picture 2" descr="C:\Users\Завуч\Documents\фотографии\2010-2011\ученическое самоуправление\кл. час Зоя 10б\IMGA059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38105" y="1571613"/>
            <a:ext cx="4000528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099" name="Picture 3" descr="C:\Users\Завуч\Documents\фотографии\2010-2011\фгос семинар\IMGA035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0" y="3536156"/>
            <a:ext cx="3921124" cy="29408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llegretto Script Two" pitchFamily="66" charset="-52"/>
              </a:rPr>
              <a:t>Конкурс рисунков на тему </a:t>
            </a:r>
            <a:br>
              <a:rPr lang="ru-RU" b="1" dirty="0" smtClean="0">
                <a:solidFill>
                  <a:srgbClr val="FF0000"/>
                </a:solidFill>
                <a:latin typeface="Allegretto Script Two" pitchFamily="66" charset="-52"/>
              </a:rPr>
            </a:br>
            <a:r>
              <a:rPr lang="ru-RU" b="1" dirty="0" smtClean="0">
                <a:solidFill>
                  <a:srgbClr val="FF0000"/>
                </a:solidFill>
                <a:latin typeface="Allegretto Script Two" pitchFamily="66" charset="-52"/>
              </a:rPr>
              <a:t>«На страже порядка»</a:t>
            </a:r>
            <a:endParaRPr lang="ru-RU" b="1" dirty="0">
              <a:solidFill>
                <a:srgbClr val="FF0000"/>
              </a:solidFill>
              <a:latin typeface="Allegretto Script Two" pitchFamily="66" charset="-52"/>
            </a:endParaRPr>
          </a:p>
        </p:txBody>
      </p:sp>
      <p:pic>
        <p:nvPicPr>
          <p:cNvPr id="1026" name="Picture 2" descr="D:\парламентский урок\IMG_01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857364"/>
            <a:ext cx="4241803" cy="3181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D:\парламентский урок\IMG_01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214686"/>
            <a:ext cx="4122192" cy="3091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</TotalTime>
  <Words>23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С 23 по 30 сентября  в МОУ «Средняя общеобразовательная школа №1 г.Мензелинска РТ  в рамках правового воспитания школьников прошли следующие мероприятия</vt:lpstr>
      <vt:lpstr>Классные часы на тему  «Я – ребенок, я – гражданин»</vt:lpstr>
      <vt:lpstr>Классные часы по изучению  Конвенции  о правах ребенка</vt:lpstr>
      <vt:lpstr>Волонтерский отряд «Мы рядом»  провели классные часы в начальных классах</vt:lpstr>
      <vt:lpstr>Конкурс рисунков на тему  «На страже порядка»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23 по 30 сентября  в МОУ «Средняя общеобразовательная школа №1 г.Мензелинска РТ  в рамках правового воспитания школьников прошли следующие мероприятия</dc:title>
  <dc:creator>Завуч</dc:creator>
  <cp:lastModifiedBy>Завуч</cp:lastModifiedBy>
  <cp:revision>4</cp:revision>
  <dcterms:created xsi:type="dcterms:W3CDTF">2011-09-30T09:18:22Z</dcterms:created>
  <dcterms:modified xsi:type="dcterms:W3CDTF">2011-09-30T10:40:43Z</dcterms:modified>
</cp:coreProperties>
</file>