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841076-1156-45ED-82A2-3CFAE4158EE8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6B4823-3795-4376-AC3F-8CAF9DF5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89066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000" dirty="0" smtClean="0">
                <a:latin typeface="Arial Black" pitchFamily="34" charset="0"/>
              </a:rPr>
              <a:t>ПЕРВИЧНЫЙ СЕКТОР</a:t>
            </a:r>
            <a:br>
              <a:rPr lang="ru-RU" sz="8000" dirty="0" smtClean="0">
                <a:latin typeface="Arial Black" pitchFamily="34" charset="0"/>
              </a:rPr>
            </a:br>
            <a:r>
              <a:rPr lang="ru-RU" sz="8000" dirty="0" smtClean="0">
                <a:latin typeface="Arial Black" pitchFamily="34" charset="0"/>
              </a:rPr>
              <a:t>ЭКОНОМИКЕ.</a:t>
            </a:r>
            <a:endParaRPr lang="ru-RU" sz="8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СОСТАВ ОТРАСЛЕЙ.</a:t>
            </a:r>
            <a:endParaRPr lang="ru-RU" dirty="0"/>
          </a:p>
        </p:txBody>
      </p:sp>
      <p:pic>
        <p:nvPicPr>
          <p:cNvPr id="6" name="Содержимое 5" descr="рыб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4077072"/>
            <a:ext cx="1933642" cy="1296144"/>
          </a:xfrm>
        </p:spPr>
      </p:pic>
      <p:pic>
        <p:nvPicPr>
          <p:cNvPr id="1026" name="Picture 2" descr="C:\Documents and Settings\Admin\Рабочий стол\ле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9" y="5068714"/>
            <a:ext cx="2016224" cy="1344149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газ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4221088"/>
            <a:ext cx="2065485" cy="2016435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сх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3717032"/>
            <a:ext cx="2007729" cy="15121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9512" y="2636912"/>
            <a:ext cx="3131839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Добыча растительного и</a:t>
            </a:r>
          </a:p>
          <a:p>
            <a:r>
              <a:rPr lang="ru-RU" sz="2400" b="1" dirty="0" smtClean="0"/>
              <a:t>животного сырья.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1988840"/>
            <a:ext cx="2841804" cy="830997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Горнодобывающая</a:t>
            </a:r>
          </a:p>
          <a:p>
            <a:r>
              <a:rPr lang="ru-RU" sz="2400" b="1" dirty="0" smtClean="0"/>
              <a:t>промышленность.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2564904"/>
            <a:ext cx="163115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Сельское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хозяйство.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1259632" y="1484784"/>
            <a:ext cx="144016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4968044" y="1664804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7020272" y="1628800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ТИПЫ И ВИДЫ</a:t>
            </a:r>
            <a:br>
              <a:rPr lang="ru-RU" b="1" dirty="0" smtClean="0"/>
            </a:br>
            <a:r>
              <a:rPr lang="ru-RU" b="1" dirty="0" smtClean="0"/>
              <a:t>ПРИРОДНЫХ РЕСУРСОВ.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Неисчерпаемые:</a:t>
            </a:r>
          </a:p>
          <a:p>
            <a:pPr>
              <a:buNone/>
            </a:pPr>
            <a:r>
              <a:rPr lang="ru-RU" b="1" dirty="0" smtClean="0"/>
              <a:t>           климатические;</a:t>
            </a:r>
          </a:p>
          <a:p>
            <a:pPr>
              <a:buNone/>
            </a:pPr>
            <a:r>
              <a:rPr lang="ru-RU" b="1" dirty="0" smtClean="0"/>
              <a:t>           ядерная и </a:t>
            </a:r>
          </a:p>
          <a:p>
            <a:pPr>
              <a:buNone/>
            </a:pPr>
            <a:r>
              <a:rPr lang="ru-RU" b="1" dirty="0" smtClean="0"/>
              <a:t> солнечная энергия;</a:t>
            </a:r>
          </a:p>
          <a:p>
            <a:pPr>
              <a:buNone/>
            </a:pPr>
            <a:r>
              <a:rPr lang="ru-RU" b="1" dirty="0" smtClean="0"/>
              <a:t>           энергия ветра, приливов</a:t>
            </a:r>
          </a:p>
          <a:p>
            <a:pPr>
              <a:buNone/>
            </a:pPr>
            <a:r>
              <a:rPr lang="ru-RU" b="1" dirty="0" smtClean="0"/>
              <a:t>и отливов, морских</a:t>
            </a:r>
          </a:p>
          <a:p>
            <a:pPr>
              <a:buNone/>
            </a:pPr>
            <a:r>
              <a:rPr lang="ru-RU" b="1" dirty="0" smtClean="0"/>
              <a:t>течений.</a:t>
            </a:r>
          </a:p>
          <a:p>
            <a:endParaRPr lang="ru-RU" b="1" dirty="0"/>
          </a:p>
        </p:txBody>
      </p:sp>
      <p:pic>
        <p:nvPicPr>
          <p:cNvPr id="2050" name="Picture 2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1988840"/>
            <a:ext cx="1325562" cy="89535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яд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2996952"/>
            <a:ext cx="884584" cy="802023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с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2348880"/>
            <a:ext cx="1428750" cy="142875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етер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00" y="3789040"/>
            <a:ext cx="2428083" cy="1624136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Рабочий стол\п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4725144"/>
            <a:ext cx="2677194" cy="1909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837" y="188640"/>
            <a:ext cx="85396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  </a:t>
            </a:r>
            <a:r>
              <a:rPr lang="ru-RU" sz="3600" b="1" dirty="0" err="1" smtClean="0"/>
              <a:t>Исчерпаемые</a:t>
            </a:r>
            <a:endParaRPr lang="ru-RU" sz="3600" b="1" dirty="0" smtClean="0"/>
          </a:p>
          <a:p>
            <a:endParaRPr lang="ru-RU" sz="2400" b="1" dirty="0" smtClean="0"/>
          </a:p>
          <a:p>
            <a:r>
              <a:rPr lang="ru-RU" sz="3200" b="1" dirty="0" err="1" smtClean="0"/>
              <a:t>Возобновимые</a:t>
            </a:r>
            <a:r>
              <a:rPr lang="ru-RU" sz="3200" b="1" dirty="0" smtClean="0"/>
              <a:t>:                    </a:t>
            </a:r>
            <a:r>
              <a:rPr lang="ru-RU" sz="3200" b="1" dirty="0" err="1" smtClean="0"/>
              <a:t>Невозобновимые</a:t>
            </a:r>
            <a:r>
              <a:rPr lang="ru-RU" sz="3200" b="1" dirty="0" smtClean="0"/>
              <a:t>:              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Земля, вода, лес,                          минеральные</a:t>
            </a:r>
          </a:p>
          <a:p>
            <a:r>
              <a:rPr lang="ru-RU" sz="3200" b="1" dirty="0" smtClean="0"/>
              <a:t>растительность,                         (топливные,</a:t>
            </a:r>
          </a:p>
          <a:p>
            <a:r>
              <a:rPr lang="ru-RU" sz="3200" b="1" dirty="0" smtClean="0"/>
              <a:t> животные,                                    рудные)</a:t>
            </a:r>
          </a:p>
          <a:p>
            <a:r>
              <a:rPr lang="ru-RU" sz="3200" b="1" dirty="0" smtClean="0"/>
              <a:t>почвы</a:t>
            </a:r>
          </a:p>
        </p:txBody>
      </p:sp>
      <p:pic>
        <p:nvPicPr>
          <p:cNvPr id="3074" name="Picture 2" descr="C:\Documents and Settings\Admin\Рабочий стол\почва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221088"/>
            <a:ext cx="1428750" cy="114300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жив.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5298787"/>
            <a:ext cx="2088232" cy="1559213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пол.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24328" y="3573016"/>
            <a:ext cx="1428750" cy="1076325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пи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625" y="3667124"/>
            <a:ext cx="1884522" cy="1274043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п.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97688" y="4565650"/>
            <a:ext cx="1803400" cy="1231900"/>
          </a:xfrm>
          <a:prstGeom prst="rect">
            <a:avLst/>
          </a:prstGeom>
          <a:noFill/>
        </p:spPr>
      </p:pic>
      <p:pic>
        <p:nvPicPr>
          <p:cNvPr id="3079" name="Picture 7" descr="C:\Documents and Settings\Admin\Рабочий стол\пол.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08104" y="5408097"/>
            <a:ext cx="2176214" cy="1449903"/>
          </a:xfrm>
          <a:prstGeom prst="rect">
            <a:avLst/>
          </a:prstGeom>
          <a:noFill/>
        </p:spPr>
      </p:pic>
      <p:pic>
        <p:nvPicPr>
          <p:cNvPr id="3081" name="Picture 9" descr="C:\Documents and Settings\Admin\Рабочий стол\з.jpe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55775" y="4797152"/>
            <a:ext cx="2383115" cy="1656184"/>
          </a:xfrm>
          <a:prstGeom prst="rect">
            <a:avLst/>
          </a:prstGeom>
          <a:noFill/>
        </p:spPr>
      </p:pic>
      <p:pic>
        <p:nvPicPr>
          <p:cNvPr id="3080" name="Picture 8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907704" y="3544213"/>
            <a:ext cx="2004814" cy="1603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17869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5400" b="1" dirty="0" smtClean="0">
                <a:solidFill>
                  <a:srgbClr val="002060"/>
                </a:solidFill>
              </a:rPr>
              <a:t>ПРИРОДНО – РЕСУРСНЫЙ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ПОТЕНЦИАЛ</a:t>
            </a:r>
            <a:r>
              <a:rPr lang="ru-RU" dirty="0" smtClean="0"/>
              <a:t> – ЭТО СОВОКУПНОСТЬ </a:t>
            </a:r>
            <a:br>
              <a:rPr lang="ru-RU" dirty="0" smtClean="0"/>
            </a:br>
            <a:r>
              <a:rPr lang="ru-RU" dirty="0" smtClean="0"/>
              <a:t>РЕСУРСОВ СТРАНЫ, КОТОРЫЕ</a:t>
            </a:r>
            <a:br>
              <a:rPr lang="ru-RU" dirty="0" smtClean="0"/>
            </a:br>
            <a:r>
              <a:rPr lang="ru-RU" dirty="0" smtClean="0"/>
              <a:t>ИСПОЛЬЗУЮТСЯ В НАРОДНОМ</a:t>
            </a:r>
            <a:br>
              <a:rPr lang="ru-RU" dirty="0" smtClean="0"/>
            </a:br>
            <a:r>
              <a:rPr lang="ru-RU" dirty="0" smtClean="0"/>
              <a:t>ХОЗЯЙСТВЕ.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962674"/>
          </a:xfrm>
        </p:spPr>
        <p:txBody>
          <a:bodyPr>
            <a:normAutofit fontScale="90000"/>
          </a:bodyPr>
          <a:lstStyle/>
          <a:p>
            <a:pPr algn="l"/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>ПРИРОДНЫЕ РЕСУРСЫ –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КОМПОНЕНТЫ ПРИРОДЫ,</a:t>
            </a:r>
            <a:br>
              <a:rPr lang="ru-RU" dirty="0" smtClean="0"/>
            </a:br>
            <a:r>
              <a:rPr lang="ru-RU" dirty="0" smtClean="0"/>
              <a:t>ИСПОЛЬЗУЕМЫЕ ЧЕЛОВЕКОМ</a:t>
            </a:r>
            <a:br>
              <a:rPr lang="ru-RU" dirty="0" smtClean="0"/>
            </a:br>
            <a:r>
              <a:rPr lang="ru-RU" dirty="0" smtClean="0"/>
              <a:t>В ПРОЦЕССЕ ПРОИЗВОДСТВА.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I место – газ </a:t>
            </a:r>
            <a:br>
              <a:rPr lang="ru-RU" b="1" dirty="0" smtClean="0"/>
            </a:br>
            <a:r>
              <a:rPr lang="ru-RU" b="1" dirty="0" smtClean="0"/>
              <a:t>I</a:t>
            </a:r>
            <a:r>
              <a:rPr lang="en-US" b="1" dirty="0" smtClean="0"/>
              <a:t>I</a:t>
            </a:r>
            <a:r>
              <a:rPr lang="ru-RU" b="1" dirty="0" smtClean="0"/>
              <a:t> место – нефть и уголь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947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РЕСУРСНЫЕ БАЗЫ –</a:t>
            </a:r>
            <a:br>
              <a:rPr lang="ru-RU" b="1" dirty="0" smtClean="0"/>
            </a:br>
            <a:r>
              <a:rPr lang="ru-RU" dirty="0" smtClean="0"/>
              <a:t>КРУПНЫЕ ТЕРРИТОРИАЛЬНЫЕ</a:t>
            </a:r>
            <a:br>
              <a:rPr lang="ru-RU" dirty="0" smtClean="0"/>
            </a:br>
            <a:r>
              <a:rPr lang="ru-RU" dirty="0" smtClean="0"/>
              <a:t>СОЧЕТАНИЯ ПРИРОДНЫХ</a:t>
            </a:r>
            <a:br>
              <a:rPr lang="ru-RU" dirty="0" smtClean="0"/>
            </a:br>
            <a:r>
              <a:rPr lang="ru-RU" dirty="0" smtClean="0"/>
              <a:t>РЕСУРСОВ.</a:t>
            </a:r>
            <a:br>
              <a:rPr lang="ru-RU" dirty="0" smtClean="0"/>
            </a:br>
            <a:r>
              <a:rPr lang="ru-RU" dirty="0" smtClean="0"/>
              <a:t>1. Центральная</a:t>
            </a:r>
            <a:br>
              <a:rPr lang="ru-RU" dirty="0" smtClean="0"/>
            </a:br>
            <a:r>
              <a:rPr lang="ru-RU" dirty="0" smtClean="0"/>
              <a:t>2. Урало-Поволжская</a:t>
            </a:r>
            <a:br>
              <a:rPr lang="ru-RU" dirty="0" smtClean="0"/>
            </a:br>
            <a:r>
              <a:rPr lang="ru-RU" dirty="0" smtClean="0"/>
              <a:t>3.Северо – Сибирская</a:t>
            </a:r>
            <a:br>
              <a:rPr lang="ru-RU" dirty="0" smtClean="0"/>
            </a:br>
            <a:r>
              <a:rPr lang="ru-RU" dirty="0" smtClean="0"/>
              <a:t>4.Южно – Сибирская</a:t>
            </a:r>
            <a:br>
              <a:rPr lang="ru-RU" dirty="0" smtClean="0"/>
            </a:br>
            <a:r>
              <a:rPr lang="ru-RU" dirty="0" smtClean="0"/>
              <a:t>5.Приморская</a:t>
            </a:r>
            <a:br>
              <a:rPr lang="ru-RU" dirty="0" smtClean="0"/>
            </a:br>
            <a:r>
              <a:rPr lang="ru-RU" dirty="0" smtClean="0"/>
              <a:t>6.Дальневосточная</a:t>
            </a:r>
            <a:br>
              <a:rPr lang="ru-RU" dirty="0" smtClean="0"/>
            </a:br>
            <a:endParaRPr lang="ru-RU" b="1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115</TotalTime>
  <Words>73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ПЕРВИЧНЫЙ СЕКТОР ЭКОНОМИКЕ.</vt:lpstr>
      <vt:lpstr>СОСТАВ ОТРАСЛЕЙ.</vt:lpstr>
      <vt:lpstr>ТИПЫ И ВИДЫ ПРИРОДНЫХ РЕСУРСОВ.</vt:lpstr>
      <vt:lpstr>Слайд 4</vt:lpstr>
      <vt:lpstr>ПРИРОДНО – РЕСУРСНЫЙ ПОТЕНЦИАЛ – ЭТО СОВОКУПНОСТЬ  РЕСУРСОВ СТРАНЫ, КОТОРЫЕ ИСПОЛЬЗУЮТСЯ В НАРОДНОМ ХОЗЯЙСТВЕ. </vt:lpstr>
      <vt:lpstr>   ПРИРОДНЫЕ РЕСУРСЫ – ЭТО КОМПОНЕНТЫ ПРИРОДЫ, ИСПОЛЬЗУЕМЫЕ ЧЕЛОВЕКОМ В ПРОЦЕССЕ ПРОИЗВОДСТВА.  I место – газ  II место – нефть и уголь     </vt:lpstr>
      <vt:lpstr>РЕСУРСНЫЕ БАЗЫ – КРУПНЫЕ ТЕРРИТОРИАЛЬНЫЕ СОЧЕТАНИЯ ПРИРОДНЫХ РЕСУРСОВ. 1. Центральная 2. Урало-Поволжская 3.Северо – Сибирская 4.Южно – Сибирская 5.Приморская 6.Дальневосточная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ПЕРВИЧНЫЙ СЕКТОР ЭКОНОМИКЕ.</dc:title>
  <dc:creator>Admin</dc:creator>
  <cp:lastModifiedBy>Admin</cp:lastModifiedBy>
  <cp:revision>13</cp:revision>
  <dcterms:created xsi:type="dcterms:W3CDTF">2011-04-12T20:59:21Z</dcterms:created>
  <dcterms:modified xsi:type="dcterms:W3CDTF">2012-03-01T19:22:57Z</dcterms:modified>
</cp:coreProperties>
</file>