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5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82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560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18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31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11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7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754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4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54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8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56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0E77A-619E-4D0E-B518-04550C6DD357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F39B8-37C2-483E-B015-6195D5687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95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horobox.reager.org/u/failboat_131578902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0/05/Cow-bw.JPG/250px-Cow-bw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fotochki.moy.su/_ph/32/2/3218544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s.123rf.com/400wm/400/400/aleksask/aleksask0907/aleksask090700004/5153844-cow-udder.jpg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hyperlink" Target="http://agro.su/sites/default/files/styles/large/public/%D0%93%D0%B5%D1%80%D0%B5%D1%84%D0%BE%D1%80%D0%B4%D1%81%D0%BA%D0%B0%D1%8F-%D0%BF%D0%BE%D1%80%D0%BE%D0%B4%D0%B0.jpg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19/flashtuchka.2a/0_a90e_6aa27106_-2-XL.jpg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yadom-s-nami.ru/wp-content/uploads/2011/12/%D0%B2%D0%BE%D0%B4%D0%B0-300x225.jpg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bashkortostan.ru/upload/iblock/d19/slide0003_image00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www.twoje-tapety.com/tapety/8355116001200dwie-krowy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hyperlink" Target="http://images.reklama.com.ua/2011-03-11/921636/photos0-800x600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www.sashapovar.ru/images/photo/products/d082377768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pmplus.ru/img/lage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mehmetler.com/contents/galeri/314_223324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60066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Тема «Домашние животные»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7715" y="2420888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Корова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над понятием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7113" y="5229200"/>
            <a:ext cx="37864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Учитель-дефектолог (сурдопедагог)</a:t>
            </a:r>
          </a:p>
          <a:p>
            <a:pPr algn="r"/>
            <a:r>
              <a:rPr lang="ru-RU" dirty="0" smtClean="0"/>
              <a:t>ГБДОУ д/с  №27 комбинированного </a:t>
            </a:r>
          </a:p>
          <a:p>
            <a:pPr algn="r"/>
            <a:r>
              <a:rPr lang="ru-RU" dirty="0"/>
              <a:t>в</a:t>
            </a:r>
            <a:r>
              <a:rPr lang="ru-RU" dirty="0" smtClean="0"/>
              <a:t>ида Кировского р-на СПБ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Ершова Е.Г.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2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995678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Кто  это? Послушай.</a:t>
            </a:r>
            <a:endParaRPr lang="ru-RU" sz="4400" dirty="0"/>
          </a:p>
        </p:txBody>
      </p:sp>
      <p:pic>
        <p:nvPicPr>
          <p:cNvPr id="1028" name="Picture 4" descr="http://horobox.reager.org/u/failboat_13157890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1340768"/>
            <a:ext cx="5076825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20363" y="1340768"/>
            <a:ext cx="5076825" cy="28479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59632" y="5589240"/>
            <a:ext cx="71287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Да, правильно ! Это корова.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6239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5109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 коровы есть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025157" y="615654"/>
            <a:ext cx="249385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3600" dirty="0" smtClean="0"/>
              <a:t>рога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2774200"/>
            <a:ext cx="268740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ноги 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553159" y="4139613"/>
            <a:ext cx="4339321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вымя 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203733" y="4972981"/>
            <a:ext cx="175514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хвост</a:t>
            </a:r>
            <a:endParaRPr lang="ru-RU" sz="3600" dirty="0"/>
          </a:p>
        </p:txBody>
      </p:sp>
      <p:pic>
        <p:nvPicPr>
          <p:cNvPr id="2050" name="Picture 2" descr="Картинка 16 из 3507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66"/>
          <a:stretch/>
        </p:blipFill>
        <p:spPr bwMode="auto">
          <a:xfrm>
            <a:off x="4553159" y="0"/>
            <a:ext cx="1908628" cy="108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а 34 из 447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17"/>
          <a:stretch/>
        </p:blipFill>
        <p:spPr bwMode="auto">
          <a:xfrm>
            <a:off x="4067944" y="3156111"/>
            <a:ext cx="3199727" cy="81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а 34 из 447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5" t="10998" r="6086" b="24563"/>
          <a:stretch/>
        </p:blipFill>
        <p:spPr bwMode="auto">
          <a:xfrm>
            <a:off x="4206272" y="1216632"/>
            <a:ext cx="2602402" cy="125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680845" y="1478647"/>
            <a:ext cx="3320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туловище</a:t>
            </a:r>
          </a:p>
        </p:txBody>
      </p:sp>
      <p:pic>
        <p:nvPicPr>
          <p:cNvPr id="2056" name="Picture 8" descr="Картинка 31 из 1895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" t="53245" r="8937" b="-63084"/>
          <a:stretch/>
        </p:blipFill>
        <p:spPr bwMode="auto">
          <a:xfrm>
            <a:off x="4460376" y="4318046"/>
            <a:ext cx="1237100" cy="207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Картинка 78 из 2491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80" t="16484"/>
          <a:stretch/>
        </p:blipFill>
        <p:spPr bwMode="auto">
          <a:xfrm>
            <a:off x="6604844" y="4972981"/>
            <a:ext cx="407659" cy="149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0-tub-ru.yandex.net/i?id=347638005-40-7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45127"/>
            <a:ext cx="1788790" cy="120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16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14 из 172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1" t="3295" r="14689" b="12055"/>
          <a:stretch/>
        </p:blipFill>
        <p:spPr bwMode="auto">
          <a:xfrm>
            <a:off x="1572491" y="997527"/>
            <a:ext cx="5555672" cy="413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04664"/>
            <a:ext cx="7017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 ты знаешь , как корова мычит 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6021288"/>
            <a:ext cx="41536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ПОСЛУШАЙ!</a:t>
            </a:r>
            <a:endParaRPr lang="ru-RU" sz="4400" dirty="0"/>
          </a:p>
        </p:txBody>
      </p:sp>
      <p:pic>
        <p:nvPicPr>
          <p:cNvPr id="4" name="Cow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6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564904"/>
            <a:ext cx="3662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Корова ест (что?)…..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4509120"/>
            <a:ext cx="3800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Корова пьёт(что?)…..</a:t>
            </a:r>
            <a:endParaRPr lang="ru-RU" sz="3200" dirty="0"/>
          </a:p>
        </p:txBody>
      </p:sp>
      <p:pic>
        <p:nvPicPr>
          <p:cNvPr id="1026" name="Picture 2" descr="http://livegif.ru/Gallery/ZVERI/COW/COW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7313"/>
            <a:ext cx="1965945" cy="201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а 0 из 16953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283" y="2569274"/>
            <a:ext cx="1368152" cy="102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а 6 из 72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0"/>
          <a:stretch/>
        </p:blipFill>
        <p:spPr bwMode="auto">
          <a:xfrm>
            <a:off x="5635903" y="3830900"/>
            <a:ext cx="2914557" cy="183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а 22 из 73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903" y="3830900"/>
            <a:ext cx="2914556" cy="178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5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515654"/>
            <a:ext cx="57644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  коровы  родился …....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288912" y="1340768"/>
            <a:ext cx="1782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ТЕЛЁНОК</a:t>
            </a:r>
            <a:endParaRPr lang="ru-RU" sz="3200" dirty="0"/>
          </a:p>
        </p:txBody>
      </p:sp>
      <p:pic>
        <p:nvPicPr>
          <p:cNvPr id="2050" name="Picture 2" descr="Картинка 1 из 7539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348" y="386124"/>
            <a:ext cx="2750248" cy="250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4142983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 коровы родились……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288912" y="4142984"/>
            <a:ext cx="3603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телята</a:t>
            </a:r>
            <a:endParaRPr lang="ru-RU" sz="3600" dirty="0"/>
          </a:p>
        </p:txBody>
      </p:sp>
      <p:pic>
        <p:nvPicPr>
          <p:cNvPr id="2052" name="Picture 4" descr="Картинка 18 из 753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348" y="3630363"/>
            <a:ext cx="2925052" cy="218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57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240663"/>
            <a:ext cx="3651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Корова дает ………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1240664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МОЛОКО.</a:t>
            </a:r>
            <a:endParaRPr lang="ru-RU" sz="3600" dirty="0"/>
          </a:p>
        </p:txBody>
      </p:sp>
      <p:pic>
        <p:nvPicPr>
          <p:cNvPr id="3074" name="Picture 2" descr="Картинка 12 из 154699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4" r="25704"/>
          <a:stretch/>
        </p:blipFill>
        <p:spPr bwMode="auto">
          <a:xfrm>
            <a:off x="3563888" y="1996136"/>
            <a:ext cx="2242612" cy="343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а 16 из 154699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8" t="-4028" r="16111" b="19530"/>
          <a:stretch/>
        </p:blipFill>
        <p:spPr bwMode="auto">
          <a:xfrm>
            <a:off x="6372200" y="2140974"/>
            <a:ext cx="2286581" cy="302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7-tub-ru.yandex.net/i?id=352848716-36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087" y="173861"/>
            <a:ext cx="1428750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4-tub-ru.yandex.net/i?id=509746770-05-7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89"/>
          <a:stretch/>
        </p:blipFill>
        <p:spPr bwMode="auto">
          <a:xfrm>
            <a:off x="971600" y="2331102"/>
            <a:ext cx="2241217" cy="283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0-tub-ru.yandex.net/i?id=503704392-24-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754" y="173861"/>
            <a:ext cx="1334109" cy="106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27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908720"/>
            <a:ext cx="5915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Из  молока  производят</a:t>
            </a:r>
            <a:endParaRPr lang="ru-RU" sz="4000" dirty="0"/>
          </a:p>
        </p:txBody>
      </p:sp>
      <p:pic>
        <p:nvPicPr>
          <p:cNvPr id="4098" name="Picture 2" descr="Картинка 33 из 5317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3131848" cy="234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а 25 из 154699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8094"/>
            <a:ext cx="5904656" cy="59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6252490"/>
            <a:ext cx="7014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Какие продукты ты знаешь, назови!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6916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91</Words>
  <Application>Microsoft Office PowerPoint</Application>
  <PresentationFormat>Экран (4:3)</PresentationFormat>
  <Paragraphs>30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</dc:creator>
  <cp:lastModifiedBy>Елизавета</cp:lastModifiedBy>
  <cp:revision>14</cp:revision>
  <dcterms:created xsi:type="dcterms:W3CDTF">2012-02-27T12:50:30Z</dcterms:created>
  <dcterms:modified xsi:type="dcterms:W3CDTF">2012-02-29T20:36:14Z</dcterms:modified>
</cp:coreProperties>
</file>