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90E7B-07B8-4907-85F9-3DF78DAAE453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B292A-C930-44C2-B96D-033F7E39E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1DC88-40EE-4A96-A8C0-95C4C29EF5A4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43A1A-845E-4A65-87D0-B1F75AD61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3DA7F-6308-4508-BAEA-92AB20BA0F77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17F41-37CB-4BC8-B6B5-BEECDEC76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4E7E-8511-4E68-B1D4-1973B7AFFF30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95BD7-A7E4-4319-8B23-287DE17AE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8A8D2-8287-4B13-AEDA-1342B8848B7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19DF1-0AA6-403D-8C2A-7F2965D6F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7F26C-551F-4CEA-90D5-B07F0C621E53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8DED9-E5A9-4169-8CF4-B58EB5876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D13E6-D760-494D-B2EC-687AD8B78E0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DCFFD-F821-4986-890D-7A84B993A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96541-8E59-46F2-B9B0-C0E3208DA62C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DD952-8C14-485A-AC61-10AEA75BB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E7729-36BF-45FC-BA07-7AC1261EC5BD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A6819-0992-4C0D-BA1F-374B27D86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8C6CA-6A3E-403E-9FBE-D188F58772D1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EE8-9C91-449F-A9DE-67D1F1D3C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A7F0B-B909-4A38-91BC-8258C67DBD78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7DCD-6BF4-45D3-9327-4C56DB3A0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8F149E-C0E7-4016-AE59-9426977DD8B4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4FC6BB-A319-4EB1-BF61-A587432D1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28605"/>
            <a:ext cx="8458200" cy="114300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7030A0"/>
                </a:solidFill>
                <a:latin typeface="Arno Pro Smbd SmText" pitchFamily="18" charset="0"/>
              </a:rPr>
              <a:t>«РЕБЁНОК  ИМЕЕТ   ПРАВО»</a:t>
            </a:r>
            <a:endParaRPr lang="ru-RU" sz="4800" b="1" i="1" dirty="0">
              <a:solidFill>
                <a:srgbClr val="7030A0"/>
              </a:solidFill>
              <a:latin typeface="Arno Pro Smbd SmText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Работу  выполнила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Захарченко  Дарья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ученица  3  «Б»  класса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МОУ-СОШ №1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" name="Содержимое 3" descr="Изображение 0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285875"/>
            <a:ext cx="4000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0"/>
            <a:ext cx="51435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0"/>
            <a:ext cx="5214937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0"/>
            <a:ext cx="4929188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1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0"/>
            <a:ext cx="5715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1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0"/>
            <a:ext cx="600075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1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0"/>
            <a:ext cx="5715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1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0"/>
            <a:ext cx="5643563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0"/>
            <a:ext cx="51435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0"/>
            <a:ext cx="51435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0"/>
            <a:ext cx="5214937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Изображение 0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0"/>
            <a:ext cx="5000625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10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6" baseType="lpstr">
      <vt:lpstr>Franklin Gothic Book</vt:lpstr>
      <vt:lpstr>Arial</vt:lpstr>
      <vt:lpstr>Franklin Gothic Medium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«РЕБЁНОК  ИМЕЕТ  ПРАВО»</dc:title>
  <dc:creator>Виталя</dc:creator>
  <cp:lastModifiedBy>Admin</cp:lastModifiedBy>
  <cp:revision>6</cp:revision>
  <dcterms:created xsi:type="dcterms:W3CDTF">2010-02-09T14:10:47Z</dcterms:created>
  <dcterms:modified xsi:type="dcterms:W3CDTF">2012-03-01T18:44:35Z</dcterms:modified>
</cp:coreProperties>
</file>