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11F38CDC-8E7C-4A07-A08D-5E2B39B7FFF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96C84-5C58-4427-8214-4B6D2BD4E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8CDC-8E7C-4A07-A08D-5E2B39B7FFF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96C84-5C58-4427-8214-4B6D2BD4E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8CDC-8E7C-4A07-A08D-5E2B39B7FFF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96C84-5C58-4427-8214-4B6D2BD4E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8CDC-8E7C-4A07-A08D-5E2B39B7FFF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96C84-5C58-4427-8214-4B6D2BD4E1E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8CDC-8E7C-4A07-A08D-5E2B39B7FFF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96C84-5C58-4427-8214-4B6D2BD4E1E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8CDC-8E7C-4A07-A08D-5E2B39B7FFF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96C84-5C58-4427-8214-4B6D2BD4E1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8CDC-8E7C-4A07-A08D-5E2B39B7FFF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96C84-5C58-4427-8214-4B6D2BD4E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8CDC-8E7C-4A07-A08D-5E2B39B7FFF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96C84-5C58-4427-8214-4B6D2BD4E1E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8CDC-8E7C-4A07-A08D-5E2B39B7FFF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96C84-5C58-4427-8214-4B6D2BD4E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8CDC-8E7C-4A07-A08D-5E2B39B7FFF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96C84-5C58-4427-8214-4B6D2BD4E1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8CDC-8E7C-4A07-A08D-5E2B39B7FFF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96C84-5C58-4427-8214-4B6D2BD4E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1F38CDC-8E7C-4A07-A08D-5E2B39B7FFF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A196C84-5C58-4427-8214-4B6D2BD4E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980728"/>
            <a:ext cx="6440760" cy="2173952"/>
          </a:xfrm>
        </p:spPr>
        <p:txBody>
          <a:bodyPr>
            <a:normAutofit/>
          </a:bodyPr>
          <a:lstStyle/>
          <a:p>
            <a:r>
              <a:rPr lang="en-US" sz="4400" dirty="0">
                <a:latin typeface="Showcard Gothic" pitchFamily="82" charset="0"/>
              </a:rPr>
              <a:t>the most useless and stupid inventions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800" i="0" dirty="0">
                <a:latin typeface="Brush Script MT" pitchFamily="66" charset="0"/>
              </a:rPr>
              <a:t>Presentation of Tatiana </a:t>
            </a:r>
            <a:r>
              <a:rPr lang="en-US" sz="4800" i="0" dirty="0" err="1" smtClean="0">
                <a:latin typeface="Brush Script MT" pitchFamily="66" charset="0"/>
              </a:rPr>
              <a:t>Isakaeva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6322167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1071538" y="1071546"/>
            <a:ext cx="3124200" cy="4643470"/>
          </a:xfrm>
        </p:spPr>
        <p:txBody>
          <a:bodyPr>
            <a:normAutofit fontScale="40000" lnSpcReduction="20000"/>
          </a:bodyPr>
          <a:lstStyle/>
          <a:p>
            <a:r>
              <a:rPr lang="en-US" sz="6000" b="1" dirty="0" smtClean="0"/>
              <a:t>To take a nap</a:t>
            </a:r>
          </a:p>
          <a:p>
            <a:r>
              <a:rPr lang="en-US" sz="6000" b="1" dirty="0" smtClean="0"/>
              <a:t>Broom </a:t>
            </a:r>
          </a:p>
          <a:p>
            <a:r>
              <a:rPr lang="en-US" sz="6000" b="1" dirty="0" smtClean="0"/>
              <a:t>Shovel</a:t>
            </a:r>
          </a:p>
          <a:p>
            <a:r>
              <a:rPr lang="en-US" sz="6000" b="1" dirty="0" smtClean="0"/>
              <a:t>Amateur</a:t>
            </a:r>
          </a:p>
          <a:p>
            <a:r>
              <a:rPr lang="en-US" sz="6000" b="1" dirty="0" smtClean="0"/>
              <a:t>Purity</a:t>
            </a:r>
          </a:p>
          <a:p>
            <a:r>
              <a:rPr lang="en-US" sz="6000" b="1" dirty="0" smtClean="0"/>
              <a:t>Cabinet-coffin</a:t>
            </a:r>
          </a:p>
          <a:p>
            <a:r>
              <a:rPr lang="en-US" sz="6000" b="1" dirty="0" smtClean="0"/>
              <a:t>Casket</a:t>
            </a:r>
          </a:p>
          <a:p>
            <a:r>
              <a:rPr lang="en-US" sz="6000" b="1" dirty="0" smtClean="0"/>
              <a:t>eternity</a:t>
            </a:r>
          </a:p>
          <a:p>
            <a:endParaRPr lang="en-US" sz="6000" dirty="0" smtClean="0"/>
          </a:p>
          <a:p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643438" y="1142984"/>
            <a:ext cx="3124200" cy="464347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Метла</a:t>
            </a:r>
          </a:p>
          <a:p>
            <a:r>
              <a:rPr lang="ru-RU" sz="2000" b="1" dirty="0" smtClean="0"/>
              <a:t>Любительский</a:t>
            </a:r>
          </a:p>
          <a:p>
            <a:r>
              <a:rPr lang="ru-RU" sz="2000" b="1" dirty="0" smtClean="0"/>
              <a:t>Гроб</a:t>
            </a:r>
          </a:p>
          <a:p>
            <a:r>
              <a:rPr lang="ru-RU" sz="2000" b="1" dirty="0" smtClean="0"/>
              <a:t>шкаф</a:t>
            </a:r>
          </a:p>
          <a:p>
            <a:r>
              <a:rPr lang="ru-RU" sz="2000" b="1" dirty="0" smtClean="0"/>
              <a:t>лопата</a:t>
            </a:r>
            <a:endParaRPr lang="ru-RU" sz="2000" b="1" dirty="0" smtClean="0"/>
          </a:p>
          <a:p>
            <a:r>
              <a:rPr lang="ru-RU" sz="2000" b="1" dirty="0" smtClean="0"/>
              <a:t>вечность</a:t>
            </a:r>
          </a:p>
          <a:p>
            <a:r>
              <a:rPr lang="ru-RU" sz="2000" b="1" dirty="0" smtClean="0"/>
              <a:t>вздремнуть</a:t>
            </a:r>
          </a:p>
          <a:p>
            <a:r>
              <a:rPr lang="ru-RU" sz="2000" b="1" dirty="0" smtClean="0"/>
              <a:t>чистота</a:t>
            </a:r>
            <a:endParaRPr lang="ru-RU" sz="2000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2357422" y="2571744"/>
            <a:ext cx="2643206" cy="21431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214678" y="3071810"/>
            <a:ext cx="1785950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2536017" y="2035959"/>
            <a:ext cx="3071834" cy="1857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2285984" y="1428736"/>
            <a:ext cx="2714644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2571736" y="1928802"/>
            <a:ext cx="2428892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2428860" y="4071942"/>
            <a:ext cx="2571768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285984" y="3571876"/>
            <a:ext cx="2786082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2285984" y="2571744"/>
            <a:ext cx="2786082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916832"/>
            <a:ext cx="7920880" cy="685800"/>
          </a:xfrm>
        </p:spPr>
        <p:txBody>
          <a:bodyPr>
            <a:noAutofit/>
          </a:bodyPr>
          <a:lstStyle/>
          <a:p>
            <a:r>
              <a:rPr lang="en-US" sz="2000" b="1" dirty="0"/>
              <a:t> </a:t>
            </a:r>
            <a:r>
              <a:rPr lang="en-US" sz="2000" b="1" dirty="0" smtClean="0"/>
              <a:t>  Invention</a:t>
            </a:r>
            <a:r>
              <a:rPr lang="en-US" sz="2000" b="1" dirty="0"/>
              <a:t> that allows you to sleep while standing on the subway, in other words, "stand to sleep in the subway." It will help those who want to take a nap on the way to work.</a:t>
            </a:r>
            <a:endParaRPr lang="ru-RU" sz="2000" b="1" dirty="0"/>
          </a:p>
        </p:txBody>
      </p:sp>
      <p:pic>
        <p:nvPicPr>
          <p:cNvPr id="1026" name="Picture 2" descr="C:\Users\Олег\Desktop\podstavka-glya-sn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492896"/>
            <a:ext cx="2679115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16177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060848"/>
            <a:ext cx="7200800" cy="685800"/>
          </a:xfrm>
        </p:spPr>
        <p:txBody>
          <a:bodyPr>
            <a:noAutofit/>
          </a:bodyPr>
          <a:lstStyle/>
          <a:p>
            <a:r>
              <a:rPr lang="en-US" sz="2800" b="1" dirty="0" err="1" smtClean="0"/>
              <a:t>Sneakers"broom</a:t>
            </a:r>
            <a:r>
              <a:rPr lang="en-US" sz="2800" b="1" dirty="0"/>
              <a:t> and </a:t>
            </a:r>
            <a:r>
              <a:rPr lang="en-US" sz="2800" b="1" dirty="0" smtClean="0"/>
              <a:t>shovel"</a:t>
            </a:r>
            <a:r>
              <a:rPr lang="en-US" sz="2800" b="1" dirty="0"/>
              <a:t> is a great option for housewives and amateur purity.</a:t>
            </a:r>
            <a:endParaRPr lang="ru-RU" sz="2800" b="1" dirty="0"/>
          </a:p>
        </p:txBody>
      </p:sp>
      <p:pic>
        <p:nvPicPr>
          <p:cNvPr id="2050" name="Picture 2" descr="C:\Users\Олег\Desktop\tapki-venik-i-sovo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780928"/>
            <a:ext cx="3263383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90551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628800"/>
            <a:ext cx="7128792" cy="6858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cabinet-coffin. Your</a:t>
            </a:r>
            <a:r>
              <a:rPr lang="en-US" sz="2000" b="1" dirty="0"/>
              <a:t> casket is easily transformed into a wardrobe and perfectly fit into the interior. Think about eternity!</a:t>
            </a:r>
            <a:endParaRPr lang="ru-RU" sz="2000" b="1" dirty="0"/>
          </a:p>
        </p:txBody>
      </p:sp>
      <p:pic>
        <p:nvPicPr>
          <p:cNvPr id="3074" name="Picture 2" descr="C:\Users\Олег\Desktop\shkaf-gro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348880"/>
            <a:ext cx="3380315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66522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44824"/>
            <a:ext cx="7128792" cy="685800"/>
          </a:xfrm>
        </p:spPr>
        <p:txBody>
          <a:bodyPr>
            <a:normAutofit/>
          </a:bodyPr>
          <a:lstStyle/>
          <a:p>
            <a:r>
              <a:rPr lang="en-US" b="1" dirty="0" smtClean="0"/>
              <a:t>The end!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0529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49</TotalTime>
  <Words>29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Кутюр</vt:lpstr>
      <vt:lpstr>the most useless and stupid inventions</vt:lpstr>
      <vt:lpstr>Слайд 2</vt:lpstr>
      <vt:lpstr>   Invention that allows you to sleep while standing on the subway, in other words, "stand to sleep in the subway." It will help those who want to take a nap on the way to work.</vt:lpstr>
      <vt:lpstr>Sneakers"broom and shovel" is a great option for housewives and amateur purity.</vt:lpstr>
      <vt:lpstr>cabinet-coffin. Your casket is easily transformed into a wardrobe and perfectly fit into the interior. Think about eternity!</vt:lpstr>
      <vt:lpstr>The end!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most useless and stupid inventions</dc:title>
  <dc:creator>Олег</dc:creator>
  <cp:lastModifiedBy>Admin</cp:lastModifiedBy>
  <cp:revision>4</cp:revision>
  <dcterms:created xsi:type="dcterms:W3CDTF">2012-01-25T15:53:54Z</dcterms:created>
  <dcterms:modified xsi:type="dcterms:W3CDTF">2012-02-05T15:28:56Z</dcterms:modified>
</cp:coreProperties>
</file>