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4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45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9E3-CD41-47F5-9A51-41B26CF8B7BB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AEB2-7E5D-48D8-B755-30C72E0E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9E3-CD41-47F5-9A51-41B26CF8B7BB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AEB2-7E5D-48D8-B755-30C72E0E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9E3-CD41-47F5-9A51-41B26CF8B7BB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AEB2-7E5D-48D8-B755-30C72E0E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9E3-CD41-47F5-9A51-41B26CF8B7BB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AEB2-7E5D-48D8-B755-30C72E0E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9E3-CD41-47F5-9A51-41B26CF8B7BB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AEB2-7E5D-48D8-B755-30C72E0E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9E3-CD41-47F5-9A51-41B26CF8B7BB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AEB2-7E5D-48D8-B755-30C72E0E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9E3-CD41-47F5-9A51-41B26CF8B7BB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AEB2-7E5D-48D8-B755-30C72E0E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9E3-CD41-47F5-9A51-41B26CF8B7BB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AEB2-7E5D-48D8-B755-30C72E0E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9E3-CD41-47F5-9A51-41B26CF8B7BB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AEB2-7E5D-48D8-B755-30C72E0E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9E3-CD41-47F5-9A51-41B26CF8B7BB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AEB2-7E5D-48D8-B755-30C72E0E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B9E3-CD41-47F5-9A51-41B26CF8B7BB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AEB2-7E5D-48D8-B755-30C72E0E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BB9E3-CD41-47F5-9A51-41B26CF8B7BB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AAEB2-7E5D-48D8-B755-30C72E0E8DE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лена\Desktop\8 Марта1\Слайд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Елена\Desktop\8 Марта1\Слайд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Елена\Desktop\8 Марта1\Слайд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Елена\Desktop\8 Марта1\Слайд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Елена\Desktop\8 Марта1\Слайд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Елена\Desktop\8 Марта1\Слайд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Елена\Desktop\8 Марта1\Слайд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Елена\Desktop\8 Марта1\Слайд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Елена\Desktop\8 Марта1\Слайд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Елена\Desktop\8 Марта1\Слайд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Елена\Desktop\8 Марта1\Слайд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лайд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7274941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Елена\Desktop\8 Марта1\Слайд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Елена\Desktop\8 Марта1\Слайд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Елена\Desktop\8 Марта1\Слайд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Елена\Desktop\8 Марта1\Слайд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Елена\Desktop\8 Марта1\Слайд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Елена\Desktop\8 Марта1\Слайд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Елена\Desktop\8 Марта1\Слайд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Елена\Desktop\8 Марта1\Слайд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Елена\Desktop\8 Марта1\Слайд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Елена\Desktop\8 Марта1\Слайд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Desktop\8 Марта1\Слайд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Елена\Desktop\8 Марта1\Слайд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Елена\Desktop\8 Марта1\Слайд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Елена\Desktop\8 Марта1\Слайд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Елена\Desktop\8 Марта1\Слай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Елена\Desktop\8 Марта1\Слайд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Елена\Desktop\8 Марта1\Слайд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Елена\Desktop\8 Марта1\Слайд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Экран (4:3)</PresentationFormat>
  <Paragraphs>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2</cp:revision>
  <dcterms:created xsi:type="dcterms:W3CDTF">2012-03-02T18:17:43Z</dcterms:created>
  <dcterms:modified xsi:type="dcterms:W3CDTF">2012-03-02T18:35:39Z</dcterms:modified>
</cp:coreProperties>
</file>