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10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714500" y="4165600"/>
            <a:ext cx="4629150" cy="2525816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14500" y="6671096"/>
            <a:ext cx="4629150" cy="18288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6716" y="1676588"/>
            <a:ext cx="3048000" cy="285750"/>
          </a:xfrm>
        </p:spPr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152" y="5687573"/>
            <a:ext cx="4876800" cy="288036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6835392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982224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248156" y="7717536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428750" y="5994400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994158" y="6571603"/>
            <a:ext cx="457200" cy="690032"/>
          </a:xfrm>
        </p:spPr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2573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5600700" cy="649833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3860800"/>
            <a:ext cx="4629150" cy="273812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14500" y="6680200"/>
            <a:ext cx="4629150" cy="18288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5692" y="1671701"/>
            <a:ext cx="3048000" cy="285750"/>
          </a:xfrm>
        </p:spPr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292" y="5683758"/>
            <a:ext cx="4876800" cy="288036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993528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248156" y="7721600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09280" y="5973184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6823458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005462" y="6571603"/>
            <a:ext cx="457200" cy="690032"/>
          </a:xfrm>
        </p:spPr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202686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5657850" cy="1524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42900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3278981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34290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325755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88658" y="4400550"/>
            <a:ext cx="8412480" cy="3429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09210" y="365760"/>
            <a:ext cx="1145286" cy="664464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228600" y="365760"/>
            <a:ext cx="4229100" cy="843686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72370" y="4400550"/>
            <a:ext cx="8412480" cy="3429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4629150" cy="9144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4349" y="353060"/>
            <a:ext cx="1143000" cy="6608064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600700" cy="1524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5600700" cy="6498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5105400" y="1554482"/>
            <a:ext cx="268224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266BCF-32D4-449E-8476-7133F629EBFC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4309190" y="5089667"/>
            <a:ext cx="4267200" cy="27432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7150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096762" y="7645400"/>
            <a:ext cx="457200" cy="694944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1A0482B-490D-472B-B690-0AFC3B7A6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8" y="1357291"/>
            <a:ext cx="4986352" cy="2571768"/>
          </a:xfrm>
        </p:spPr>
        <p:txBody>
          <a:bodyPr/>
          <a:lstStyle/>
          <a:p>
            <a:r>
              <a:rPr lang="ru-RU" dirty="0" smtClean="0"/>
              <a:t>Дидактическое панно </a:t>
            </a:r>
            <a:br>
              <a:rPr lang="ru-RU" dirty="0" smtClean="0"/>
            </a:br>
            <a:r>
              <a:rPr lang="ru-RU" dirty="0" smtClean="0"/>
              <a:t>«У тетушки Недели»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50" y="5238755"/>
            <a:ext cx="4229096" cy="233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/>
              <a:t>Работа </a:t>
            </a:r>
            <a:r>
              <a:rPr lang="ru-RU" sz="2400" b="1" dirty="0"/>
              <a:t>с дошкольниками </a:t>
            </a:r>
            <a:endParaRPr lang="ru-RU" sz="2400" dirty="0"/>
          </a:p>
          <a:p>
            <a:pPr algn="ctr"/>
            <a:r>
              <a:rPr lang="ru-RU" sz="2400" b="1" dirty="0"/>
              <a:t>по ознакомлению с временными представлениями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Desktop\в гостях у тетушки недели\фото пособия\S630006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66" y="285721"/>
            <a:ext cx="6215106" cy="8501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лана\Desktop\в гостях у тетушки недели\фото пособия\S63000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04" y="357158"/>
            <a:ext cx="6072230" cy="8508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в гостях у тетушки недели\фото пособия\S630007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8" y="428596"/>
            <a:ext cx="6143625" cy="8215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ветлана\Desktop\в гостях у тетушки недели\фото пособия\S630008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66" y="357157"/>
            <a:ext cx="6072230" cy="8096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ветлана\Desktop\в гостях у тетушки недели\фото пособия\S630007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65" y="357158"/>
            <a:ext cx="6268685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Desktop\в гостях у тетушки недели\фото пособия\S630007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85728" y="571472"/>
            <a:ext cx="6143625" cy="8191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лана\Desktop\в гостях у тетушки недели\фото пособия\S630008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7" y="428596"/>
            <a:ext cx="6200113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лана\Desktop\в гостях у тетушки недели\фото пособия\S630008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8" y="1357290"/>
            <a:ext cx="6156325" cy="628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Дидактическое панно  «У тетушки Недели»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панно  «У тетушки недели»</dc:title>
  <dc:creator>Светлана</dc:creator>
  <cp:lastModifiedBy>Светлана</cp:lastModifiedBy>
  <cp:revision>5</cp:revision>
  <dcterms:created xsi:type="dcterms:W3CDTF">2012-02-26T08:09:55Z</dcterms:created>
  <dcterms:modified xsi:type="dcterms:W3CDTF">2012-03-01T09:43:25Z</dcterms:modified>
</cp:coreProperties>
</file>