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esktop\рамки для презентаций\Новая папка\Background nabor_ №9\82-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157163"/>
            <a:ext cx="9753600" cy="7172326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2214554"/>
            <a:ext cx="657229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Консультация для родителей</a:t>
            </a: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«Игрушки расскажут о </a:t>
            </a:r>
            <a:endParaRPr kumimoji="0" lang="ru-RU" sz="36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характере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взрослого» </a:t>
            </a: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C:\Users\админ\Downloads\60\0_76017_77bf0a47_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3071810"/>
            <a:ext cx="3791227" cy="35115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\Desktop\рамки для презентаций\Новая папка\Background nabor_ №9\82-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157163"/>
            <a:ext cx="9753600" cy="7172326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000100" y="394693"/>
            <a:ext cx="742952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Любой родитель согласится, что предпочтение, которое ребенок отдает какому – виду занятия, либо определенной игрушке, довольно точно отражает особенности его душевного склада.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Припомните, каким играм и игрушкам вы в детстве уделяли больше внимания. Психологи считают, что из этого можно сделать вполне определенные выводы о характере взрослого человека.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Пластилин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Вы обожаете усовершенствования.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 стараетесь своими руками создать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новую реальность. Порой, она настолько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необычна, что трудно провести грань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между вымыслом и действительностью.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 сами не любите меняться, хотя сами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не жалеете усилий, чтобы изменить мир.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Конструкторы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Если вы часами сидели за этой игрой,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то скорее вы упорны, а порой упрямы.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Задумав что-нибудь, вы не свернете с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выбранного пути. Не любите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неожиданностей, предпочитаете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привычный ход событий.</a:t>
            </a:r>
          </a:p>
          <a:p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админ\Downloads\60\pl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428868"/>
            <a:ext cx="2428892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D:\138248200ke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3929066"/>
            <a:ext cx="2571768" cy="26431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\Desktop\рамки для презентаций\Новая папка\Background nabor_ №9\82-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0"/>
            <a:ext cx="9753600" cy="7172326"/>
          </a:xfrm>
          <a:prstGeom prst="rect">
            <a:avLst/>
          </a:prstGeom>
          <a:noFill/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357290" y="357166"/>
            <a:ext cx="6643702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Книги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Вы – неутомимый мечтатель.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Любите 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путешествовать, не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выходя из дома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.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Обладая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пытливым умом, вы</a:t>
            </a:r>
            <a:r>
              <a:rPr lang="ru-RU" sz="14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способны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докопаться до самых</a:t>
            </a:r>
            <a:r>
              <a:rPr lang="ru-RU" sz="14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глубин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познания, однако, порой,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запускаете будничные дела.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Краски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Вашему окружению можно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позавидовать, вы тонкий душевный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человек, с которым всегда уютно, вы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открыты миру во всех его проявлениях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и радуетесь полноте жизни.</a:t>
            </a:r>
            <a:endParaRPr lang="ru-RU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 descr="C:\Users\админ\Downloads\60\0_5c00c_ace452e_or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857232"/>
            <a:ext cx="1857388" cy="1625213"/>
          </a:xfrm>
          <a:prstGeom prst="rect">
            <a:avLst/>
          </a:prstGeom>
          <a:noFill/>
        </p:spPr>
      </p:pic>
      <p:pic>
        <p:nvPicPr>
          <p:cNvPr id="6" name="Picture 1" descr="C:\Users\админ\Downloads\60\2e65ee71f29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857496"/>
            <a:ext cx="2156182" cy="1668568"/>
          </a:xfrm>
          <a:prstGeom prst="rect">
            <a:avLst/>
          </a:prstGeom>
          <a:noFill/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428596" y="4286256"/>
            <a:ext cx="785818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Железная  дорога.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Вы любите новые города 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страны, новые знакомства. Вы любите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двигаться по жизни с комфортом,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останавливаетесь там, где понравиться,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но вы нигде не склонны подолгу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задерживаться и поэтому ваша жизнь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– череда встреч и расставаний.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57713" y="3395663"/>
            <a:ext cx="28575" cy="6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 descr="C:\Users\админ\Downloads\60\0_780c8_6491e504_orig - копия (2)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3438" y="4857760"/>
            <a:ext cx="2176446" cy="1704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дмин\Desktop\рамки для презентаций\Новая папка\Background nabor_ №9\82-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660" y="-314326"/>
            <a:ext cx="9753600" cy="7172326"/>
          </a:xfrm>
          <a:prstGeom prst="rect">
            <a:avLst/>
          </a:prstGeom>
          <a:noFill/>
        </p:spPr>
      </p:pic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500166" y="142852"/>
            <a:ext cx="7643834" cy="275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Плюшевые  игрушки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Вы любите ощущения и переживания.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Вам нужно всё испытать, всё прочувствовать,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тяга к играм заложена в вас от природы.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Важно только направить её в нужное русло,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иначе эмоции возьмут верх.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C:\Users\админ\Downloads\60\toy04_81611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14290"/>
            <a:ext cx="1744404" cy="1643075"/>
          </a:xfrm>
          <a:prstGeom prst="rect">
            <a:avLst/>
          </a:prstGeom>
          <a:noFill/>
        </p:spPr>
      </p:pic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714348" y="2071678"/>
            <a:ext cx="807249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Куклы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Вам невероятно интересно знакомиться с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новыми людьми, чтобы узнать их поближе.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Вы словно коллекционируете людей, стремитесь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безгранично расширить круг 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своего общения.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исключено, что судьбою вам 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предназначено изучать человеческую природу.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7" name="Picture 5" descr="C:\Users\админ\Downloads\60\0_77f52_ff4ce25d_XXXL - копия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2143116"/>
            <a:ext cx="1500198" cy="1857388"/>
          </a:xfrm>
          <a:prstGeom prst="rect">
            <a:avLst/>
          </a:prstGeom>
          <a:noFill/>
        </p:spPr>
      </p:pic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0" y="4071942"/>
            <a:ext cx="8143900" cy="1985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Солдатики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Вам с детства нравится намечать тактические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цели, планировать свои манёвры. Вы всё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предварительно обдумываете и планируете прежде,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чем воплотить в жизнь свои намерения. Очень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любите соревновательные игры, особенно, когда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удаётся кого-то переиграть. Легко усваиваете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новую информацию.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6" descr="C:\Users\админ\Downloads\60\0_780c8_6491e504_orig - копия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4000504"/>
            <a:ext cx="2543173" cy="19752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админ\Desktop\рамки для презентаций\Новая папка\Background nabor_ №9\82-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-314326"/>
            <a:ext cx="9753600" cy="7172326"/>
          </a:xfrm>
          <a:prstGeom prst="rect">
            <a:avLst/>
          </a:prstGeom>
          <a:noFill/>
        </p:spPr>
      </p:pic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1285852" y="357166"/>
            <a:ext cx="7000892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Фотоаппарат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Вы принадлежите к тому типу людей,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которые желают удержать все впечатления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памяти. Обычно вам трудно выразить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своё душевное состояние, вы сильно зависите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 оценок окружающих, но слишком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самолюбивы, чтобы в этом признаться.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8" name="Picture 8" descr="C:\Users\админ\Downloads\60\2127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357166"/>
            <a:ext cx="2143130" cy="2143130"/>
          </a:xfrm>
          <a:prstGeom prst="rect">
            <a:avLst/>
          </a:prstGeom>
          <a:noFill/>
        </p:spPr>
      </p:pic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642910" y="2643182"/>
            <a:ext cx="7786742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Мяч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Вы человек действия, несклонный к долгим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и мучительным размышлениям. Если вы что-то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задумаете, то стремитесь действовать быстро        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и решительно, и вас трудно удержать. Вы не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притязательны в быту. Отсутствие комфорта вас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не смущает. Для полного счастья вам нужно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общение с близкими по духу людьми, готовыми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разделить и оценить вашу активность.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51" name="Picture 11" descr="D:\21231217411579_babyvector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56" y="3214686"/>
            <a:ext cx="1714512" cy="17021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456</Words>
  <PresentationFormat>Экран (4:3)</PresentationFormat>
  <Paragraphs>102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7</cp:revision>
  <dcterms:created xsi:type="dcterms:W3CDTF">2012-03-02T00:21:50Z</dcterms:created>
  <dcterms:modified xsi:type="dcterms:W3CDTF">2012-03-02T01:29:12Z</dcterms:modified>
</cp:coreProperties>
</file>