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6" r:id="rId11"/>
    <p:sldId id="267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D7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3" autoAdjust="0"/>
  </p:normalViewPr>
  <p:slideViewPr>
    <p:cSldViewPr>
      <p:cViewPr varScale="1">
        <p:scale>
          <a:sx n="53" d="100"/>
          <a:sy n="53" d="100"/>
        </p:scale>
        <p:origin x="-1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sh dir="u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Documents%20and%20Settings\a.propp\&#1056;&#1072;&#1073;&#1086;&#1095;&#1080;&#1081;%20&#1089;&#1090;&#1086;&#1083;\&#1055;&#1088;&#1086;&#1077;&#1082;&#1090;&#1099;\&#1050;&#1088;&#1080;&#1084;&#1080;&#1085;&#1086;&#1083;&#1086;&#1075;&#1080;&#1095;.%20&#1080;&#1085;&#1092;&#1086;&#1088;&#1084;.5\Sequence%2001.avi" TargetMode="Externa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51520" y="57200"/>
            <a:ext cx="8496944" cy="77951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FFFF00"/>
                </a:solidFill>
              </a:rPr>
              <a:t>ГБОУ АО СПО «Астраханский государственный политехнический колледж»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14282" y="6500834"/>
            <a:ext cx="2286016" cy="214314"/>
          </a:xfrm>
          <a:prstGeom prst="rect">
            <a:avLst/>
          </a:prstGeom>
        </p:spPr>
        <p:txBody>
          <a:bodyPr vert="horz" lIns="0" rIns="18288">
            <a:normAutofit fontScale="70000" lnSpcReduction="20000"/>
          </a:bodyPr>
          <a:lstStyle/>
          <a:p>
            <a:pPr marR="45720" lvl="0" algn="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Использовались материалы сайта </a:t>
            </a:r>
            <a:r>
              <a:rPr lang="en-US" sz="105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xakep.ru</a:t>
            </a: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940152" y="4293096"/>
            <a:ext cx="2880320" cy="1728192"/>
          </a:xfrm>
        </p:spPr>
        <p:txBody>
          <a:bodyPr>
            <a:noAutofit/>
          </a:bodyPr>
          <a:lstStyle/>
          <a:p>
            <a:pPr algn="l">
              <a:spcBef>
                <a:spcPct val="0"/>
              </a:spcBef>
            </a:pPr>
            <a:r>
              <a:rPr lang="ru-RU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Разработчики:</a:t>
            </a:r>
          </a:p>
          <a:p>
            <a:pPr algn="l">
              <a:spcBef>
                <a:spcPct val="0"/>
              </a:spcBef>
            </a:pPr>
            <a:r>
              <a:rPr lang="ru-RU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Р.Ш. Васильев</a:t>
            </a:r>
          </a:p>
          <a:p>
            <a:pPr algn="l">
              <a:spcBef>
                <a:spcPct val="0"/>
              </a:spcBef>
            </a:pPr>
            <a:r>
              <a:rPr lang="ru-RU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Н.П. Селезнев</a:t>
            </a:r>
          </a:p>
          <a:p>
            <a:pPr algn="l">
              <a:spcBef>
                <a:spcPct val="0"/>
              </a:spcBef>
            </a:pPr>
            <a:r>
              <a:rPr lang="ru-RU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Руководитель:</a:t>
            </a:r>
          </a:p>
          <a:p>
            <a:pPr algn="l">
              <a:spcBef>
                <a:spcPct val="0"/>
              </a:spcBef>
            </a:pPr>
            <a:r>
              <a:rPr lang="ru-RU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А.А. </a:t>
            </a:r>
            <a:r>
              <a:rPr lang="ru-RU" b="1" cap="all" dirty="0" err="1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Пропп</a:t>
            </a:r>
            <a:endParaRPr lang="ru-RU" b="1" cap="all" dirty="0" smtClean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Подзаголовок 6"/>
          <p:cNvSpPr txBox="1">
            <a:spLocks/>
          </p:cNvSpPr>
          <p:nvPr/>
        </p:nvSpPr>
        <p:spPr>
          <a:xfrm>
            <a:off x="2483768" y="6309320"/>
            <a:ext cx="3240360" cy="440432"/>
          </a:xfrm>
          <a:prstGeom prst="rect">
            <a:avLst/>
          </a:prstGeom>
        </p:spPr>
        <p:txBody>
          <a:bodyPr vert="horz" tIns="0" rIns="45720" bIns="0" anchor="b">
            <a:noAutofit/>
          </a:bodyPr>
          <a:lstStyle/>
          <a:p>
            <a:pPr marR="0" lvl="0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ru-RU" sz="2000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г. Астрахань, 2012 г.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95536" y="1916832"/>
            <a:ext cx="8494590" cy="2376264"/>
          </a:xfrm>
          <a:prstGeom prst="rect">
            <a:avLst/>
          </a:prstGeom>
        </p:spPr>
        <p:txBody>
          <a:bodyPr vert="horz" lIns="45720" rIns="45720" anchor="t">
            <a:normAutofit fontScale="97500"/>
          </a:bodyPr>
          <a:lstStyle/>
          <a:p>
            <a:pPr marL="0" marR="0" lvl="0" indent="0" algn="ctr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900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Криминологическая информация как средство, устраняющее неопределенность знаний в сфере информационных правонарушений</a:t>
            </a:r>
            <a:endParaRPr lang="ru-RU" sz="2400" b="1" cap="all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357166"/>
            <a:ext cx="4357718" cy="3353432"/>
          </a:xfrm>
          <a:prstGeom prst="rect">
            <a:avLst/>
          </a:prstGeom>
        </p:spPr>
      </p:pic>
      <p:pic>
        <p:nvPicPr>
          <p:cNvPr id="5" name="Рисунок 4" descr="gav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1428736"/>
            <a:ext cx="4643470" cy="3081744"/>
          </a:xfrm>
          <a:prstGeom prst="rect">
            <a:avLst/>
          </a:prstGeom>
        </p:spPr>
      </p:pic>
      <p:pic>
        <p:nvPicPr>
          <p:cNvPr id="4" name="Рисунок 3" descr="381257844_1978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71736" y="3357562"/>
            <a:ext cx="4429156" cy="3019878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0000"/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quence 01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55576" y="926976"/>
            <a:ext cx="7641468" cy="5094312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3933056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http://soft.oszone.net/program/2031/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556792"/>
            <a:ext cx="417133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http://danilidi.ru/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620688"/>
            <a:ext cx="8064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Помощь со всем что связано с компьютерами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3284984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00B050"/>
                </a:solidFill>
              </a:rPr>
              <a:t>SoftPerfect</a:t>
            </a:r>
            <a:r>
              <a:rPr lang="en-US" sz="3200" dirty="0" smtClean="0">
                <a:solidFill>
                  <a:srgbClr val="00B050"/>
                </a:solidFill>
              </a:rPr>
              <a:t> File Recovery</a:t>
            </a:r>
            <a:r>
              <a:rPr lang="ru-RU" sz="3200" dirty="0" smtClean="0">
                <a:solidFill>
                  <a:srgbClr val="00B050"/>
                </a:solidFill>
              </a:rPr>
              <a:t> (скачать)</a:t>
            </a:r>
            <a:endParaRPr lang="en-US" sz="3200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0"/>
            <a:ext cx="8494590" cy="1491648"/>
          </a:xfrm>
        </p:spPr>
        <p:txBody>
          <a:bodyPr>
            <a:noAutofit/>
          </a:bodyPr>
          <a:lstStyle/>
          <a:p>
            <a:pPr algn="ctr"/>
            <a:r>
              <a:rPr lang="ru-RU" sz="3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Источники криминологической информации</a:t>
            </a:r>
            <a:endParaRPr lang="ru-RU" sz="3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 descr="G:\ПОИТ\Презентация\Презентация\scr\u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547" y="1512167"/>
            <a:ext cx="2250281" cy="2432736"/>
          </a:xfrm>
          <a:prstGeom prst="rect">
            <a:avLst/>
          </a:prstGeom>
          <a:noFill/>
        </p:spPr>
      </p:pic>
      <p:pic>
        <p:nvPicPr>
          <p:cNvPr id="1027" name="Picture 3" descr="G:\ПОИТ\Презентация\Презентация\scr\экономический-туризм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1512167"/>
            <a:ext cx="2160239" cy="2445271"/>
          </a:xfrm>
          <a:prstGeom prst="rect">
            <a:avLst/>
          </a:prstGeom>
          <a:noFill/>
        </p:spPr>
      </p:pic>
      <p:pic>
        <p:nvPicPr>
          <p:cNvPr id="1028" name="Picture 4" descr="G:\ПОИТ\Презентация\Презентация\scr\73359774_TOLPA___1000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976657" y="1512168"/>
            <a:ext cx="2448272" cy="2448272"/>
          </a:xfrm>
          <a:prstGeom prst="rect">
            <a:avLst/>
          </a:prstGeom>
          <a:noFill/>
        </p:spPr>
      </p:pic>
      <p:pic>
        <p:nvPicPr>
          <p:cNvPr id="1029" name="Picture 5" descr="G:\ПОИТ\Презентация\Презентация\scr\1workstation61-med_(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4193734"/>
            <a:ext cx="3389313" cy="2547634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ледовател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8860" y="1285860"/>
            <a:ext cx="4643470" cy="4409497"/>
          </a:xfrm>
          <a:prstGeom prst="rect">
            <a:avLst/>
          </a:prstGeom>
        </p:spPr>
      </p:pic>
      <p:pic>
        <p:nvPicPr>
          <p:cNvPr id="6" name="Рисунок 5" descr="357358358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12" y="1214422"/>
            <a:ext cx="2152280" cy="2451679"/>
          </a:xfrm>
          <a:prstGeom prst="rect">
            <a:avLst/>
          </a:prstGeom>
        </p:spPr>
      </p:pic>
      <p:pic>
        <p:nvPicPr>
          <p:cNvPr id="16" name="Рисунок 15" descr="357358358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3786190"/>
            <a:ext cx="2152280" cy="2451679"/>
          </a:xfrm>
          <a:prstGeom prst="rect">
            <a:avLst/>
          </a:prstGeom>
        </p:spPr>
      </p:pic>
      <p:pic>
        <p:nvPicPr>
          <p:cNvPr id="17" name="Рисунок 16" descr="357358358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357166"/>
            <a:ext cx="2152280" cy="2451679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9792683_246b1c2f69ea5a450d02275cd0d5c021_fu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928670"/>
            <a:ext cx="2609690" cy="2071702"/>
          </a:xfrm>
          <a:prstGeom prst="rect">
            <a:avLst/>
          </a:prstGeom>
        </p:spPr>
      </p:pic>
      <p:pic>
        <p:nvPicPr>
          <p:cNvPr id="6" name="Рисунок 5" descr="ntf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57422" y="2143116"/>
            <a:ext cx="2667191" cy="3352011"/>
          </a:xfrm>
          <a:prstGeom prst="rect">
            <a:avLst/>
          </a:prstGeom>
        </p:spPr>
      </p:pic>
      <p:pic>
        <p:nvPicPr>
          <p:cNvPr id="9" name="Рисунок 8" descr="rec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928670"/>
            <a:ext cx="5748357" cy="4311267"/>
          </a:xfrm>
          <a:prstGeom prst="rect">
            <a:avLst/>
          </a:prstGeom>
        </p:spPr>
      </p:pic>
      <p:pic>
        <p:nvPicPr>
          <p:cNvPr id="8" name="Рисунок 7" descr="rec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000232" y="2214554"/>
            <a:ext cx="4808778" cy="3212673"/>
          </a:xfrm>
          <a:prstGeom prst="rect">
            <a:avLst/>
          </a:prstGeom>
        </p:spPr>
      </p:pic>
      <p:pic>
        <p:nvPicPr>
          <p:cNvPr id="7" name="Рисунок 6" descr="rec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71868" y="2786058"/>
            <a:ext cx="4024323" cy="2857270"/>
          </a:xfrm>
          <a:prstGeom prst="rect">
            <a:avLst/>
          </a:prstGeom>
        </p:spPr>
      </p:pic>
      <p:pic>
        <p:nvPicPr>
          <p:cNvPr id="10" name="Рисунок 9" descr="rec4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857884" y="3714752"/>
            <a:ext cx="2309802" cy="2309802"/>
          </a:xfrm>
          <a:prstGeom prst="rect">
            <a:avLst/>
          </a:prstGeom>
        </p:spPr>
      </p:pic>
      <p:pic>
        <p:nvPicPr>
          <p:cNvPr id="11" name="Рисунок 10" descr="rec5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239009" y="4779827"/>
            <a:ext cx="1904991" cy="2078173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aster eg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643050"/>
            <a:ext cx="8636536" cy="3571900"/>
          </a:xfrm>
          <a:prstGeom prst="rect">
            <a:avLst/>
          </a:prstGeom>
        </p:spPr>
      </p:pic>
      <p:sp>
        <p:nvSpPr>
          <p:cNvPr id="6" name="Умножение 5"/>
          <p:cNvSpPr/>
          <p:nvPr/>
        </p:nvSpPr>
        <p:spPr>
          <a:xfrm>
            <a:off x="5429256" y="1643050"/>
            <a:ext cx="4143404" cy="3571900"/>
          </a:xfrm>
          <a:prstGeom prst="mathMultiply">
            <a:avLst/>
          </a:prstGeom>
          <a:solidFill>
            <a:srgbClr val="FF0000"/>
          </a:solidFill>
          <a:ln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Безымянный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57422" y="785794"/>
            <a:ext cx="4289933" cy="55973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27784" y="332656"/>
            <a:ext cx="3803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Файл-хранилище</a:t>
            </a:r>
            <a:r>
              <a:rPr lang="ru-RU" dirty="0" smtClean="0"/>
              <a:t> </a:t>
            </a:r>
            <a:r>
              <a:rPr lang="ru-RU" dirty="0" err="1" smtClean="0"/>
              <a:t>Thumbs.db</a:t>
            </a:r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2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3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ымянный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2786058"/>
            <a:ext cx="7331935" cy="3857652"/>
          </a:xfrm>
          <a:prstGeom prst="rect">
            <a:avLst/>
          </a:prstGeom>
        </p:spPr>
      </p:pic>
      <p:sp>
        <p:nvSpPr>
          <p:cNvPr id="7" name="Стрелка вправо 6"/>
          <p:cNvSpPr/>
          <p:nvPr/>
        </p:nvSpPr>
        <p:spPr>
          <a:xfrm rot="3096793">
            <a:off x="-224375" y="1147954"/>
            <a:ext cx="4520655" cy="2160421"/>
          </a:xfrm>
          <a:prstGeom prst="rightArrow">
            <a:avLst>
              <a:gd name="adj1" fmla="val 50000"/>
              <a:gd name="adj2" fmla="val 64088"/>
            </a:avLst>
          </a:prstGeom>
          <a:gradFill flip="none" rotWithShape="1">
            <a:gsLst>
              <a:gs pos="0">
                <a:srgbClr val="0070C0"/>
              </a:gs>
              <a:gs pos="39999">
                <a:schemeClr val="accent1">
                  <a:lumMod val="60000"/>
                  <a:lumOff val="40000"/>
                </a:schemeClr>
              </a:gs>
              <a:gs pos="70000">
                <a:schemeClr val="accent2">
                  <a:lumMod val="40000"/>
                  <a:lumOff val="60000"/>
                </a:schemeClr>
              </a:gs>
              <a:gs pos="100000">
                <a:srgbClr val="FFEBFA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735362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2428868"/>
            <a:ext cx="2109640" cy="2643206"/>
          </a:xfrm>
          <a:prstGeom prst="rect">
            <a:avLst/>
          </a:prstGeom>
        </p:spPr>
      </p:pic>
      <p:pic>
        <p:nvPicPr>
          <p:cNvPr id="9" name="Рисунок 8" descr="pagefile.jp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43570" y="1500174"/>
            <a:ext cx="2638800" cy="1951200"/>
          </a:xfrm>
          <a:prstGeom prst="rect">
            <a:avLst/>
          </a:prstGeom>
        </p:spPr>
      </p:pic>
      <p:pic>
        <p:nvPicPr>
          <p:cNvPr id="7" name="Рисунок 6" descr="tempp.jpg"/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1538" y="714356"/>
            <a:ext cx="2638800" cy="1951200"/>
          </a:xfrm>
          <a:prstGeom prst="rect">
            <a:avLst/>
          </a:prstGeom>
        </p:spPr>
      </p:pic>
      <p:pic>
        <p:nvPicPr>
          <p:cNvPr id="6" name="Рисунок 5" descr="рр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00166" y="4714884"/>
            <a:ext cx="2637709" cy="1949610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winh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928670"/>
            <a:ext cx="3762072" cy="2500330"/>
          </a:xfrm>
          <a:prstGeom prst="rect">
            <a:avLst/>
          </a:prstGeom>
        </p:spPr>
      </p:pic>
      <p:pic>
        <p:nvPicPr>
          <p:cNvPr id="4" name="Рисунок 3" descr="flas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928670"/>
            <a:ext cx="3643338" cy="2464221"/>
          </a:xfrm>
          <a:prstGeom prst="rect">
            <a:avLst/>
          </a:prstGeom>
        </p:spPr>
      </p:pic>
      <p:pic>
        <p:nvPicPr>
          <p:cNvPr id="6" name="Рисунок 5" descr="797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43636" y="3714752"/>
            <a:ext cx="1808051" cy="2823813"/>
          </a:xfrm>
          <a:prstGeom prst="rect">
            <a:avLst/>
          </a:prstGeom>
        </p:spPr>
      </p:pic>
      <p:pic>
        <p:nvPicPr>
          <p:cNvPr id="7" name="Рисунок 6" descr="forma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14414" y="3714752"/>
            <a:ext cx="2357454" cy="2859186"/>
          </a:xfrm>
          <a:prstGeom prst="rect">
            <a:avLst/>
          </a:prstGeom>
        </p:spPr>
      </p:pic>
      <p:sp>
        <p:nvSpPr>
          <p:cNvPr id="8" name="Стрелка вправо 7"/>
          <p:cNvSpPr/>
          <p:nvPr/>
        </p:nvSpPr>
        <p:spPr>
          <a:xfrm>
            <a:off x="4214810" y="1857364"/>
            <a:ext cx="928694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285720" y="4643446"/>
            <a:ext cx="928694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3571868" y="4643446"/>
            <a:ext cx="2571768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97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857232"/>
            <a:ext cx="1279097" cy="1997693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>
            <a:off x="2643174" y="1428736"/>
            <a:ext cx="2286016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1357298"/>
            <a:ext cx="11389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jfif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15206" y="1000108"/>
            <a:ext cx="92869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Равно 7"/>
          <p:cNvSpPr/>
          <p:nvPr/>
        </p:nvSpPr>
        <p:spPr>
          <a:xfrm>
            <a:off x="5929322" y="1357298"/>
            <a:ext cx="1428760" cy="92869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9" name="Рисунок 8" descr="6447979494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3500438"/>
            <a:ext cx="1943100" cy="1962150"/>
          </a:xfrm>
          <a:prstGeom prst="rect">
            <a:avLst/>
          </a:prstGeom>
        </p:spPr>
      </p:pic>
      <p:sp>
        <p:nvSpPr>
          <p:cNvPr id="15" name="Стрелка вправо 14"/>
          <p:cNvSpPr/>
          <p:nvPr/>
        </p:nvSpPr>
        <p:spPr>
          <a:xfrm>
            <a:off x="2714612" y="4071942"/>
            <a:ext cx="2214578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929190" y="4000504"/>
            <a:ext cx="11389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jfif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215206" y="3786190"/>
            <a:ext cx="92869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Равно 17"/>
          <p:cNvSpPr/>
          <p:nvPr/>
        </p:nvSpPr>
        <p:spPr>
          <a:xfrm>
            <a:off x="5929322" y="4000504"/>
            <a:ext cx="1428760" cy="92869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4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5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1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2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3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5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2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3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4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 animBg="1"/>
      <p:bldP spid="15" grpId="0" animBg="1"/>
      <p:bldP spid="16" grpId="0"/>
      <p:bldP spid="17" grpId="0"/>
      <p:bldP spid="18" grpId="0" animBg="1"/>
    </p:bld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442</TotalTime>
  <Words>75</Words>
  <Application>Microsoft Office PowerPoint</Application>
  <PresentationFormat>Экран (4:3)</PresentationFormat>
  <Paragraphs>19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Техническая</vt:lpstr>
      <vt:lpstr>ГБОУ АО СПО «Астраханский государственный политехнический колледж»</vt:lpstr>
      <vt:lpstr>Источники криминологической информации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Криминологическая информация как средство, устраняющее неопределенность знаний в сфере информационных правонарушений</dc:title>
  <dc:creator>Admin</dc:creator>
  <cp:lastModifiedBy>a.propp</cp:lastModifiedBy>
  <cp:revision>68</cp:revision>
  <dcterms:created xsi:type="dcterms:W3CDTF">2011-12-22T10:30:50Z</dcterms:created>
  <dcterms:modified xsi:type="dcterms:W3CDTF">2012-02-27T08:39:34Z</dcterms:modified>
</cp:coreProperties>
</file>