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  <p:sldId id="265" r:id="rId11"/>
    <p:sldId id="264" r:id="rId12"/>
    <p:sldId id="263" r:id="rId13"/>
    <p:sldId id="271" r:id="rId14"/>
    <p:sldId id="272" r:id="rId15"/>
    <p:sldId id="268" r:id="rId16"/>
    <p:sldId id="27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5B0A9-6DBB-4C47-A54F-526DC0F2852F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D67C3-8C58-4B06-8825-B009238CC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06EC-3A5D-4929-B5C3-BCD9D46AB44A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CA7BB-F41C-4300-83F0-6C7C275BD03B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62A4C-F277-4330-BD72-950374E7EC8E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F376-3DF3-4E38-BBF5-DFCA3A577436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02B6-9A2C-4876-825B-1366C50758BC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42A-EF43-4904-B660-4F416F1AD0D3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D5D39-6423-46D3-908B-9EF2F8E0E61D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27F5-2D3E-47E0-8024-F4A16FA3C1BC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C111F-2042-43C2-A829-45477D69D77C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D039-EEB1-4D48-A97E-B557625DCE9F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AD377-0CEF-4020-BDBE-BDA3639EE1E0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7C5CF-C64A-4DF8-9C91-EB89C1BA430B}" type="datetime1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Ашанина Ирина Давыдовна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06CE9-7AEE-4ADA-951B-1CA113937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03649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Подготовка к итоговой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аттестации.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3573016"/>
            <a:ext cx="4946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Русский язык.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4797152"/>
            <a:ext cx="21869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 класс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3882" y="2276872"/>
            <a:ext cx="86301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Типовые тестовые задания.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491880" y="476672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9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919145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3789040"/>
            <a:ext cx="442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ъ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4365104"/>
            <a:ext cx="4122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2" name="Овал 11"/>
          <p:cNvSpPr/>
          <p:nvPr/>
        </p:nvSpPr>
        <p:spPr>
          <a:xfrm>
            <a:off x="323528" y="4365104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516216" y="508518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516216" y="508518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446869" y="476672"/>
            <a:ext cx="2665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8640960" cy="287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54312" y="2708920"/>
            <a:ext cx="30909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(3скл., Д.п.)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3140968"/>
            <a:ext cx="30460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  (1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скл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., П.п.)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85517" y="3573016"/>
            <a:ext cx="3066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  (1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скл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., Д.п.)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4077072"/>
            <a:ext cx="30460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  (2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скл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., П.п.)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251520" y="2708920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95736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195736" y="508518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195736" y="508518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75856" y="404664"/>
            <a:ext cx="2665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11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035" y="1412776"/>
            <a:ext cx="904996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1664" y="2276872"/>
            <a:ext cx="36579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озером (каким?)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80312" y="2420888"/>
            <a:ext cx="504056" cy="3600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2276872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780928"/>
            <a:ext cx="30739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море (каком?)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2996952"/>
            <a:ext cx="432048" cy="2880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2708920"/>
            <a:ext cx="4171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3284984"/>
            <a:ext cx="32594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теплом (каким?)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3429000"/>
            <a:ext cx="504056" cy="3600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3212976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3789040"/>
            <a:ext cx="30823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слёз (каких?)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56176" y="3933056"/>
            <a:ext cx="504056" cy="2880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3717032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0" y="2780928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51720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491880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932040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372200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508518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491880" y="508518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491880" y="508518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8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479634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332656"/>
            <a:ext cx="26654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12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40768"/>
            <a:ext cx="9073008" cy="38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1412776"/>
            <a:ext cx="288032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27784" y="2852936"/>
            <a:ext cx="165618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3568" y="2852936"/>
            <a:ext cx="17281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83568" y="2924944"/>
            <a:ext cx="17281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76056" y="2780928"/>
            <a:ext cx="17281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76056" y="2852936"/>
            <a:ext cx="17281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39552" y="3717032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907704" y="515719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47864" y="515719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515719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515719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7864" y="515719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347864" y="515719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347864" y="515719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48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35896" y="0"/>
            <a:ext cx="20826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Часть 2.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836712"/>
            <a:ext cx="26654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13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2204864"/>
            <a:ext cx="904276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584" y="1412776"/>
            <a:ext cx="7740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При выполнении заданий этой части ответ запиши </a:t>
            </a:r>
          </a:p>
          <a:p>
            <a:pPr algn="ctr"/>
            <a:r>
              <a:rPr lang="ru-RU" sz="2400" b="1" i="1" dirty="0" smtClean="0"/>
              <a:t>в прямоугольнике.</a:t>
            </a:r>
            <a:endParaRPr lang="ru-RU" sz="24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3429000"/>
            <a:ext cx="158417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3212976"/>
            <a:ext cx="16658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счастье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699792" y="3717032"/>
            <a:ext cx="144016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172208" y="4437112"/>
            <a:ext cx="29001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счастье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95936" y="2564904"/>
            <a:ext cx="3642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55776" y="4653136"/>
            <a:ext cx="4536504" cy="93610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1916832"/>
            <a:ext cx="93245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260648"/>
            <a:ext cx="2665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14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2492896"/>
            <a:ext cx="3962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,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2492896"/>
            <a:ext cx="40267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,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3573016"/>
            <a:ext cx="8640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2796" y="3429000"/>
            <a:ext cx="8755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2, 3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509120"/>
            <a:ext cx="4680520" cy="115212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54260" y="4581128"/>
            <a:ext cx="151195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2,  3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14" y="44648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75856" y="692696"/>
            <a:ext cx="2665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15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0"/>
            <a:ext cx="20826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Часть 3.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26876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При выполнении заданий этой части ответ запиши </a:t>
            </a:r>
          </a:p>
          <a:p>
            <a:pPr algn="ctr"/>
            <a:r>
              <a:rPr lang="ru-RU" sz="2400" b="1" i="1" dirty="0" smtClean="0"/>
              <a:t>в прямоугольнике.</a:t>
            </a:r>
            <a:endParaRPr lang="ru-RU" sz="2400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6912768" cy="178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789040"/>
            <a:ext cx="6861179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03648" y="6021288"/>
            <a:ext cx="158417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356992"/>
            <a:ext cx="393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996952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3717032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157192"/>
            <a:ext cx="32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365104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5949280"/>
            <a:ext cx="20890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  А  В  Д  Г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1920" y="5661248"/>
            <a:ext cx="5040560" cy="864096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5589240"/>
            <a:ext cx="3400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  А  В  Д  Г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07504" y="1556792"/>
            <a:ext cx="903649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Propisi" pitchFamily="2" charset="0"/>
              </a:rPr>
              <a:t>Работу выполнила учитель начальных классов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Propisi" pitchFamily="2" charset="0"/>
              </a:rPr>
              <a:t> МАОУ «</a:t>
            </a:r>
            <a:r>
              <a:rPr lang="ru-RU" sz="4000" b="1" dirty="0" err="1" smtClean="0">
                <a:solidFill>
                  <a:srgbClr val="0070C0"/>
                </a:solidFill>
                <a:latin typeface="Propisi" pitchFamily="2" charset="0"/>
              </a:rPr>
              <a:t>Захарьинская</a:t>
            </a:r>
            <a:r>
              <a:rPr lang="ru-RU" sz="4000" b="1" dirty="0" smtClean="0">
                <a:solidFill>
                  <a:srgbClr val="0070C0"/>
                </a:solidFill>
                <a:latin typeface="Propisi" pitchFamily="2" charset="0"/>
              </a:rPr>
              <a:t> ООШ»</a:t>
            </a:r>
          </a:p>
          <a:p>
            <a:pPr algn="ctr"/>
            <a:r>
              <a:rPr lang="ru-RU" sz="4000" b="1" dirty="0" err="1" smtClean="0">
                <a:solidFill>
                  <a:srgbClr val="0070C0"/>
                </a:solidFill>
                <a:latin typeface="Propisi" pitchFamily="2" charset="0"/>
              </a:rPr>
              <a:t>Ашанина</a:t>
            </a:r>
            <a:r>
              <a:rPr lang="ru-RU" sz="4000" b="1" dirty="0" smtClean="0">
                <a:solidFill>
                  <a:srgbClr val="0070C0"/>
                </a:solidFill>
                <a:latin typeface="Propisi" pitchFamily="2" charset="0"/>
              </a:rPr>
              <a:t> Ирина Давыдовна.</a:t>
            </a:r>
          </a:p>
          <a:p>
            <a:pPr algn="ctr"/>
            <a:endParaRPr lang="ru-RU" sz="4000" b="1" dirty="0" smtClean="0">
              <a:solidFill>
                <a:srgbClr val="0070C0"/>
              </a:solidFill>
              <a:latin typeface="Propisi" pitchFamily="2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работе использовались задания из сборника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И.В.Щегловой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Русский язык.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Итоговая аттестация за курс начальной школы.»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6021288"/>
            <a:ext cx="4887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Презентация опубликована на сайте – </a:t>
            </a:r>
            <a:r>
              <a:rPr lang="en-US" dirty="0" smtClean="0"/>
              <a:t>viki.rdf.ru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14" y="44648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987824" y="0"/>
            <a:ext cx="297937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Часть1.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764704"/>
            <a:ext cx="19321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1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7704856" cy="160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63688" y="3933056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933056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3933056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3933056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3933056"/>
            <a:ext cx="1368152" cy="122413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91710" y="2852936"/>
            <a:ext cx="2289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(6 б., 5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80143" y="2348880"/>
            <a:ext cx="2289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(3 б., 4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54591" y="2852936"/>
            <a:ext cx="2289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(5 б., 5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.)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80435" y="2348880"/>
            <a:ext cx="23727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(5 б., 5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.)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827584" y="2924944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03848" y="3933056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3203848" y="3933056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203848" y="3933056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145411" y="476672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2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870139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07704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7864" y="371703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38100">
                  <a:solidFill>
                    <a:srgbClr val="C00000"/>
                  </a:solidFill>
                </a:ln>
              </a:rPr>
              <a:t>[                                          ]</a:t>
            </a:r>
            <a:endParaRPr lang="ru-RU" dirty="0">
              <a:ln w="38100">
                <a:solidFill>
                  <a:srgbClr val="C00000"/>
                </a:solidFill>
              </a:ln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3573016"/>
            <a:ext cx="21755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 к – л у к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573016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788024" y="472514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788024" y="472514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14" y="0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47864" y="476672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3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9109520" cy="200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96136" y="3861048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3861048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3861048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3861048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907704" y="2348880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835696" y="292494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6732240" y="292494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148064" y="2348880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5976" y="3861048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355976" y="3861048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355976" y="3861048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61435" y="548680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4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76872"/>
            <a:ext cx="8597255" cy="171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436510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436510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436510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436510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2996952"/>
            <a:ext cx="53665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¬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40152" y="3068960"/>
            <a:ext cx="471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¬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40152" y="2492896"/>
            <a:ext cx="471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¬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Дуга 29"/>
          <p:cNvSpPr/>
          <p:nvPr/>
        </p:nvSpPr>
        <p:spPr>
          <a:xfrm>
            <a:off x="971600" y="2636912"/>
            <a:ext cx="914400" cy="914400"/>
          </a:xfrm>
          <a:prstGeom prst="arc">
            <a:avLst>
              <a:gd name="adj1" fmla="val 12114719"/>
              <a:gd name="adj2" fmla="val 2056197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51520" y="2780928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36510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691680" y="436510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691680" y="436510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27" grpId="0"/>
      <p:bldP spid="30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7" y="22324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47864" y="476672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5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8836234" cy="326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2780928"/>
            <a:ext cx="4395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^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19672" y="3212976"/>
            <a:ext cx="4395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^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3573016"/>
            <a:ext cx="529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^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3212976"/>
            <a:ext cx="439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^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63688" y="3573016"/>
            <a:ext cx="529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^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509120"/>
            <a:ext cx="288032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725144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52320" y="472514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7452320" y="4725144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07504" y="4365104"/>
            <a:ext cx="539552" cy="504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 animBg="1"/>
      <p:bldP spid="20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14" y="0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63888" y="548680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6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9109520" cy="255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3501008"/>
            <a:ext cx="4122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933056"/>
            <a:ext cx="4331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3501008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3933056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88224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499992" y="3501008"/>
            <a:ext cx="576064" cy="57606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76056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076056" y="479715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076056" y="479715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14" y="44648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419872" y="332656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7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20888"/>
            <a:ext cx="8749480" cy="179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2996952"/>
            <a:ext cx="3786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501008"/>
            <a:ext cx="5699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сс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2996952"/>
            <a:ext cx="3818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3501008"/>
            <a:ext cx="3786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7220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5" name="Овал 14"/>
          <p:cNvSpPr/>
          <p:nvPr/>
        </p:nvSpPr>
        <p:spPr>
          <a:xfrm>
            <a:off x="5004048" y="3068960"/>
            <a:ext cx="576064" cy="56768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93204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932040" y="479715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932040" y="479715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48"/>
            <a:ext cx="9127186" cy="6813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47864" y="332656"/>
            <a:ext cx="2431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8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340768"/>
            <a:ext cx="7066557" cy="350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2060848"/>
            <a:ext cx="30772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(кто?) подруги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4465" y="2708920"/>
            <a:ext cx="48595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(что сделали?) поехали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3356992"/>
            <a:ext cx="41910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(какому?) берегу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32040" y="4005064"/>
            <a:ext cx="36878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(что?) побережье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1556792"/>
            <a:ext cx="7200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¬</a:t>
            </a:r>
            <a:endParaRPr lang="ru-RU" sz="66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80312" y="2204864"/>
            <a:ext cx="6062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¬</a:t>
            </a:r>
            <a:endParaRPr lang="ru-RU" sz="66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00192" y="3501008"/>
            <a:ext cx="6062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¬</a:t>
            </a:r>
            <a:endParaRPr lang="ru-RU" sz="66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043608" y="3429000"/>
            <a:ext cx="576064" cy="56768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4797152"/>
            <a:ext cx="136815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932040" y="479715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932040" y="4797152"/>
            <a:ext cx="1368152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323</Words>
  <Application>Microsoft Office PowerPoint</Application>
  <PresentationFormat>Экран (4:3)</PresentationFormat>
  <Paragraphs>154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51</cp:revision>
  <dcterms:created xsi:type="dcterms:W3CDTF">2012-02-26T08:34:41Z</dcterms:created>
  <dcterms:modified xsi:type="dcterms:W3CDTF">2012-02-28T20:24:54Z</dcterms:modified>
</cp:coreProperties>
</file>