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6" r:id="rId2"/>
    <p:sldId id="268" r:id="rId3"/>
    <p:sldId id="267" r:id="rId4"/>
    <p:sldId id="258" r:id="rId5"/>
    <p:sldId id="259" r:id="rId6"/>
    <p:sldId id="260" r:id="rId7"/>
    <p:sldId id="261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8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4E2106-F4C4-45B2-B228-BC8909E9BBFF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949126-A35C-4EB8-8893-CFB4AAFAF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Alice’s family</a:t>
            </a:r>
            <a:endParaRPr lang="ru-RU" dirty="0"/>
          </a:p>
        </p:txBody>
      </p:sp>
      <p:pic>
        <p:nvPicPr>
          <p:cNvPr id="5" name="Содержимое 4" descr="9a052877e4d0851cc633129f197d7ff0_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1142984"/>
            <a:ext cx="2119175" cy="2609848"/>
          </a:xfrm>
        </p:spPr>
      </p:pic>
      <p:pic>
        <p:nvPicPr>
          <p:cNvPr id="6" name="Содержимое 5" descr="7989198_548b5f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34" y="1285860"/>
            <a:ext cx="2613660" cy="2541270"/>
          </a:xfrm>
        </p:spPr>
      </p:pic>
      <p:pic>
        <p:nvPicPr>
          <p:cNvPr id="7" name="Рисунок 6" descr="cuando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1214422"/>
            <a:ext cx="2071687" cy="2571768"/>
          </a:xfrm>
          <a:prstGeom prst="rect">
            <a:avLst/>
          </a:prstGeom>
        </p:spPr>
      </p:pic>
      <p:pic>
        <p:nvPicPr>
          <p:cNvPr id="8" name="Рисунок 7" descr="6a00d8345cb0ea53ef00e5500037f48834-800w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000504"/>
            <a:ext cx="2547942" cy="2428868"/>
          </a:xfrm>
          <a:prstGeom prst="rect">
            <a:avLst/>
          </a:prstGeom>
        </p:spPr>
      </p:pic>
      <p:pic>
        <p:nvPicPr>
          <p:cNvPr id="9" name="Рисунок 8" descr="1845856010_371288632_20840128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4000504"/>
            <a:ext cx="2257431" cy="2500330"/>
          </a:xfrm>
          <a:prstGeom prst="rect">
            <a:avLst/>
          </a:prstGeom>
        </p:spPr>
      </p:pic>
      <p:pic>
        <p:nvPicPr>
          <p:cNvPr id="10" name="Рисунок 9" descr="a26a19a02727780381cb0b11ffac646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0430" y="4143380"/>
            <a:ext cx="2438400" cy="2307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Ben’s Family</a:t>
            </a:r>
            <a:endParaRPr lang="ru-RU" dirty="0"/>
          </a:p>
        </p:txBody>
      </p:sp>
      <p:pic>
        <p:nvPicPr>
          <p:cNvPr id="4" name="Содержимое 3" descr="strigki-dlya-malchikov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1357298"/>
            <a:ext cx="1862140" cy="2571768"/>
          </a:xfrm>
        </p:spPr>
      </p:pic>
      <p:pic>
        <p:nvPicPr>
          <p:cNvPr id="5" name="Рисунок 4" descr="0_5ecb7_d6fd98f7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285860"/>
            <a:ext cx="2213133" cy="2643206"/>
          </a:xfrm>
          <a:prstGeom prst="rect">
            <a:avLst/>
          </a:prstGeom>
        </p:spPr>
      </p:pic>
      <p:pic>
        <p:nvPicPr>
          <p:cNvPr id="6" name="Рисунок 5" descr="4281-0-4-41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357298"/>
            <a:ext cx="1928811" cy="2495544"/>
          </a:xfrm>
          <a:prstGeom prst="rect">
            <a:avLst/>
          </a:prstGeom>
        </p:spPr>
      </p:pic>
      <p:pic>
        <p:nvPicPr>
          <p:cNvPr id="8" name="Рисунок 7" descr="grandmoth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4286256"/>
            <a:ext cx="1866890" cy="2062149"/>
          </a:xfrm>
          <a:prstGeom prst="rect">
            <a:avLst/>
          </a:prstGeom>
        </p:spPr>
      </p:pic>
      <p:pic>
        <p:nvPicPr>
          <p:cNvPr id="9" name="Рисунок 8" descr="photo_rwjrq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15206" y="4857760"/>
            <a:ext cx="1738314" cy="1643058"/>
          </a:xfrm>
          <a:prstGeom prst="rect">
            <a:avLst/>
          </a:prstGeom>
        </p:spPr>
      </p:pic>
      <p:pic>
        <p:nvPicPr>
          <p:cNvPr id="10" name="Рисунок 9" descr="82067656_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4143380"/>
            <a:ext cx="1905000" cy="2047876"/>
          </a:xfrm>
          <a:prstGeom prst="rect">
            <a:avLst/>
          </a:prstGeom>
        </p:spPr>
      </p:pic>
      <p:pic>
        <p:nvPicPr>
          <p:cNvPr id="12" name="Рисунок 11" descr="philippe-40-ans-comparateur-sante-expatri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57752" y="4143380"/>
            <a:ext cx="2014528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Numbers</a:t>
            </a:r>
            <a:endParaRPr lang="ru-RU" dirty="0"/>
          </a:p>
        </p:txBody>
      </p:sp>
      <p:pic>
        <p:nvPicPr>
          <p:cNvPr id="4" name="Содержимое 3" descr="10numbers-150x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142984"/>
            <a:ext cx="3357581" cy="2714643"/>
          </a:xfrm>
        </p:spPr>
      </p:pic>
      <p:pic>
        <p:nvPicPr>
          <p:cNvPr id="5" name="Рисунок 4" descr="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285860"/>
            <a:ext cx="3086100" cy="4286250"/>
          </a:xfrm>
          <a:prstGeom prst="rect">
            <a:avLst/>
          </a:prstGeom>
        </p:spPr>
      </p:pic>
      <p:pic>
        <p:nvPicPr>
          <p:cNvPr id="6" name="Рисунок 5" descr="1245148889_utj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071942"/>
            <a:ext cx="3771910" cy="256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his\her telephone number?</a:t>
            </a:r>
            <a:endParaRPr lang="ru-RU" dirty="0"/>
          </a:p>
        </p:txBody>
      </p:sp>
      <p:pic>
        <p:nvPicPr>
          <p:cNvPr id="4" name="Содержимое 3" descr="photo-04-devochki-10-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2516367" cy="2643206"/>
          </a:xfrm>
        </p:spPr>
      </p:pic>
      <p:pic>
        <p:nvPicPr>
          <p:cNvPr id="5" name="Рисунок 4" descr="Speech-Thera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071942"/>
            <a:ext cx="2119318" cy="2571754"/>
          </a:xfrm>
          <a:prstGeom prst="rect">
            <a:avLst/>
          </a:prstGeom>
        </p:spPr>
      </p:pic>
      <p:pic>
        <p:nvPicPr>
          <p:cNvPr id="6" name="Рисунок 5" descr="St8adEDQA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1285860"/>
            <a:ext cx="2285998" cy="2857496"/>
          </a:xfrm>
          <a:prstGeom prst="rect">
            <a:avLst/>
          </a:prstGeom>
        </p:spPr>
      </p:pic>
      <p:pic>
        <p:nvPicPr>
          <p:cNvPr id="7" name="Рисунок 6" descr="avatar_280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4429132"/>
            <a:ext cx="2571736" cy="21696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86116" y="1643050"/>
            <a:ext cx="292895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721-36</a:t>
            </a:r>
            <a:r>
              <a:rPr lang="ru-RU" sz="4400" dirty="0" smtClean="0"/>
              <a:t>-</a:t>
            </a:r>
            <a:r>
              <a:rPr lang="en-US" sz="4400" dirty="0" smtClean="0"/>
              <a:t>49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2857496"/>
            <a:ext cx="292895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534-82</a:t>
            </a:r>
            <a:r>
              <a:rPr lang="ru-RU" sz="4400" dirty="0" smtClean="0"/>
              <a:t>-</a:t>
            </a:r>
            <a:r>
              <a:rPr lang="en-US" sz="4400" dirty="0" smtClean="0"/>
              <a:t>17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4214818"/>
            <a:ext cx="292895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317-94</a:t>
            </a:r>
            <a:r>
              <a:rPr lang="ru-RU" sz="4400" dirty="0" smtClean="0"/>
              <a:t>-</a:t>
            </a:r>
            <a:r>
              <a:rPr lang="en-US" sz="4400" dirty="0" smtClean="0"/>
              <a:t>63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0" y="5572140"/>
            <a:ext cx="2786082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824-17</a:t>
            </a:r>
            <a:r>
              <a:rPr lang="ru-RU" sz="4400" dirty="0" smtClean="0"/>
              <a:t>-</a:t>
            </a:r>
            <a:r>
              <a:rPr lang="en-US" sz="4400" dirty="0" smtClean="0"/>
              <a:t>26</a:t>
            </a:r>
            <a:endParaRPr lang="ru-RU" sz="4400" dirty="0"/>
          </a:p>
        </p:txBody>
      </p:sp>
      <p:cxnSp>
        <p:nvCxnSpPr>
          <p:cNvPr id="13" name="Прямая со стрелкой 12"/>
          <p:cNvCxnSpPr>
            <a:stCxn id="8" idx="1"/>
          </p:cNvCxnSpPr>
          <p:nvPr/>
        </p:nvCxnSpPr>
        <p:spPr>
          <a:xfrm rot="10800000" flipV="1">
            <a:off x="3000364" y="2027771"/>
            <a:ext cx="285752" cy="472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9" idx="3"/>
            <a:endCxn id="6" idx="1"/>
          </p:cNvCxnSpPr>
          <p:nvPr/>
        </p:nvCxnSpPr>
        <p:spPr>
          <a:xfrm flipV="1">
            <a:off x="6215074" y="2714608"/>
            <a:ext cx="214314" cy="527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714612" y="4500570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1" idx="3"/>
            <a:endCxn id="7" idx="1"/>
          </p:cNvCxnSpPr>
          <p:nvPr/>
        </p:nvCxnSpPr>
        <p:spPr>
          <a:xfrm flipV="1">
            <a:off x="5929322" y="5513945"/>
            <a:ext cx="285752" cy="442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Colours</a:t>
            </a:r>
            <a:endParaRPr lang="ru-RU" dirty="0"/>
          </a:p>
        </p:txBody>
      </p:sp>
      <p:pic>
        <p:nvPicPr>
          <p:cNvPr id="4" name="Содержимое 3" descr="cf811acd8e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14942" y="1785926"/>
            <a:ext cx="3714740" cy="3643338"/>
          </a:xfrm>
        </p:spPr>
      </p:pic>
      <p:pic>
        <p:nvPicPr>
          <p:cNvPr id="5" name="Рисунок 4" descr="lapice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785926"/>
            <a:ext cx="4435004" cy="2071702"/>
          </a:xfrm>
          <a:prstGeom prst="rect">
            <a:avLst/>
          </a:prstGeom>
        </p:spPr>
      </p:pic>
      <p:pic>
        <p:nvPicPr>
          <p:cNvPr id="6" name="Рисунок 5" descr="4e73d9db-0e6c-11db-ba47-000423c1865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429132"/>
            <a:ext cx="2047878" cy="1457327"/>
          </a:xfrm>
          <a:prstGeom prst="rect">
            <a:avLst/>
          </a:prstGeom>
        </p:spPr>
      </p:pic>
      <p:pic>
        <p:nvPicPr>
          <p:cNvPr id="7" name="Рисунок 6" descr="hfctwfiphq rleamshxfwc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357694"/>
            <a:ext cx="2071682" cy="1571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Guess!!!</a:t>
            </a:r>
            <a:endParaRPr lang="ru-RU" dirty="0"/>
          </a:p>
        </p:txBody>
      </p:sp>
      <p:pic>
        <p:nvPicPr>
          <p:cNvPr id="4" name="Содержимое 3" descr="s189156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2476504" cy="2977360"/>
          </a:xfrm>
        </p:spPr>
      </p:pic>
      <p:pic>
        <p:nvPicPr>
          <p:cNvPr id="5" name="Рисунок 4" descr="0_5c868_2de2b7e1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6622" y="428604"/>
            <a:ext cx="2770220" cy="3055940"/>
          </a:xfrm>
          <a:prstGeom prst="rect">
            <a:avLst/>
          </a:prstGeom>
        </p:spPr>
      </p:pic>
      <p:pic>
        <p:nvPicPr>
          <p:cNvPr id="6" name="Рисунок 5" descr="default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429000"/>
            <a:ext cx="2310793" cy="2857496"/>
          </a:xfrm>
          <a:prstGeom prst="rect">
            <a:avLst/>
          </a:prstGeom>
        </p:spPr>
      </p:pic>
      <p:pic>
        <p:nvPicPr>
          <p:cNvPr id="7" name="Рисунок 6" descr="a013079_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4000504"/>
            <a:ext cx="2428879" cy="2286003"/>
          </a:xfrm>
          <a:prstGeom prst="rect">
            <a:avLst/>
          </a:prstGeom>
        </p:spPr>
      </p:pic>
      <p:pic>
        <p:nvPicPr>
          <p:cNvPr id="8" name="Рисунок 7" descr="22+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2357430"/>
            <a:ext cx="2547942" cy="247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It’s not a frog.</a:t>
            </a:r>
            <a:endParaRPr lang="ru-RU" dirty="0"/>
          </a:p>
        </p:txBody>
      </p:sp>
      <p:pic>
        <p:nvPicPr>
          <p:cNvPr id="4" name="Содержимое 3" descr="lyagushka10_thumb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2143140" cy="1785950"/>
          </a:xfrm>
        </p:spPr>
      </p:pic>
      <p:pic>
        <p:nvPicPr>
          <p:cNvPr id="5" name="Рисунок 4" descr="211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143248"/>
            <a:ext cx="2071702" cy="1643074"/>
          </a:xfrm>
          <a:prstGeom prst="rect">
            <a:avLst/>
          </a:prstGeom>
        </p:spPr>
      </p:pic>
      <p:pic>
        <p:nvPicPr>
          <p:cNvPr id="6" name="Рисунок 5" descr="253988_j35trD9tI7eVJ9sIH8eC_medi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857760"/>
            <a:ext cx="2143140" cy="1757362"/>
          </a:xfrm>
          <a:prstGeom prst="rect">
            <a:avLst/>
          </a:prstGeom>
        </p:spPr>
      </p:pic>
      <p:pic>
        <p:nvPicPr>
          <p:cNvPr id="7" name="Рисунок 6" descr="myszy-14_11-1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488" y="2786058"/>
            <a:ext cx="3409953" cy="2376492"/>
          </a:xfrm>
          <a:prstGeom prst="rect">
            <a:avLst/>
          </a:prstGeom>
        </p:spPr>
      </p:pic>
      <p:pic>
        <p:nvPicPr>
          <p:cNvPr id="8" name="Рисунок 7" descr="film_2965_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1285860"/>
            <a:ext cx="2400304" cy="2190756"/>
          </a:xfrm>
          <a:prstGeom prst="rect">
            <a:avLst/>
          </a:prstGeom>
        </p:spPr>
      </p:pic>
      <p:pic>
        <p:nvPicPr>
          <p:cNvPr id="9" name="Рисунок 8" descr="78534613_buy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388" y="4071942"/>
            <a:ext cx="2476496" cy="24384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57620" y="5715016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WOW!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Catch the fish</a:t>
            </a:r>
            <a:endParaRPr lang="ru-RU" dirty="0"/>
          </a:p>
        </p:txBody>
      </p:sp>
      <p:pic>
        <p:nvPicPr>
          <p:cNvPr id="5" name="Содержимое 4" descr="1284969448_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571612"/>
            <a:ext cx="3071834" cy="2643206"/>
          </a:xfrm>
        </p:spPr>
      </p:pic>
      <p:pic>
        <p:nvPicPr>
          <p:cNvPr id="6" name="Рисунок 5" descr="0_99dae_3cda0320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357298"/>
            <a:ext cx="2428868" cy="2285992"/>
          </a:xfrm>
          <a:prstGeom prst="rect">
            <a:avLst/>
          </a:prstGeom>
        </p:spPr>
      </p:pic>
      <p:pic>
        <p:nvPicPr>
          <p:cNvPr id="7" name="Рисунок 6" descr="1311662310_01c67dcb50722a7964e7b728d62daf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071942"/>
            <a:ext cx="2119314" cy="2071682"/>
          </a:xfrm>
          <a:prstGeom prst="rect">
            <a:avLst/>
          </a:prstGeom>
        </p:spPr>
      </p:pic>
      <p:pic>
        <p:nvPicPr>
          <p:cNvPr id="8" name="Рисунок 7" descr="Animal-Graffiti-Alphabets-Letter-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4071942"/>
            <a:ext cx="2540000" cy="2039934"/>
          </a:xfrm>
          <a:prstGeom prst="rect">
            <a:avLst/>
          </a:prstGeom>
        </p:spPr>
      </p:pic>
      <p:pic>
        <p:nvPicPr>
          <p:cNvPr id="9" name="Рисунок 8" descr="p-letter1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1500174"/>
            <a:ext cx="2209800" cy="2143125"/>
          </a:xfrm>
          <a:prstGeom prst="rect">
            <a:avLst/>
          </a:prstGeom>
        </p:spPr>
      </p:pic>
      <p:pic>
        <p:nvPicPr>
          <p:cNvPr id="10" name="Рисунок 9" descr="A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7554" y="4143380"/>
            <a:ext cx="2595568" cy="2214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339</TotalTime>
  <Words>36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Alice’s family</vt:lpstr>
      <vt:lpstr>Ben’s Family</vt:lpstr>
      <vt:lpstr>Numbers</vt:lpstr>
      <vt:lpstr>What is his\her telephone number?</vt:lpstr>
      <vt:lpstr>Colours</vt:lpstr>
      <vt:lpstr>Guess!!!</vt:lpstr>
      <vt:lpstr>It’s not a frog.</vt:lpstr>
      <vt:lpstr>Catch the fish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Numbers</dc:title>
  <dc:creator>Admin</dc:creator>
  <cp:lastModifiedBy>Admin</cp:lastModifiedBy>
  <cp:revision>27</cp:revision>
  <dcterms:created xsi:type="dcterms:W3CDTF">2012-02-24T17:18:36Z</dcterms:created>
  <dcterms:modified xsi:type="dcterms:W3CDTF">2012-03-02T19:30:51Z</dcterms:modified>
</cp:coreProperties>
</file>