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>
        <p:scale>
          <a:sx n="46" d="100"/>
          <a:sy n="46" d="100"/>
        </p:scale>
        <p:origin x="-118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31AD5-84D3-4725-9F10-1562D6F85C62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248E-DBA5-4067-9224-CAE8E936A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30207-161C-42D8-B7A6-27B912FBE7FD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5A298-2A34-4CAD-A47D-618ECF852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E48D8-C655-4551-93CC-6148591653AB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DA511-8A3E-4681-A93A-1AB8522FC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85A81-CF50-41F9-BDC0-4A9D85D417D9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9B5D0-41FA-460A-A7BC-93E3C1218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088D-331D-402A-B954-43A56FE1D543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DB53-C02B-4264-9A84-C74D1C1E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5224-6E58-4306-9BD6-1AB5A4D8D77D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CCBA7-DCF4-45CD-8C18-D04C5E20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1420E-A6DD-4A72-BBDB-4A57B295B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E6D4-91F0-4D96-BFCC-D3DF2A0E01D3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72C0-5DB6-416E-82E0-462C4DB3B8C8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FFE0E-9B40-463D-9E4A-59E2722A8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4F42-9B18-43E1-BFA2-FFE2B2DF94EB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04F2-EFE5-4EDB-9DB8-AFBF7D1E7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AACCD-2163-4022-8EC8-403250B9E8CB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8FEE-5D99-43AA-88CD-30BAF4CD4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CB400-936F-4583-BE31-E019EF6AE579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B1AC3-5659-4FAF-9478-9A8DD02C9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5DF3CC7-4238-4A62-BB35-86D7AA797FCB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8F00E57-4783-4AC8-9363-99C1EDDD5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05" r:id="rId2"/>
    <p:sldLayoutId id="2147483714" r:id="rId3"/>
    <p:sldLayoutId id="2147483706" r:id="rId4"/>
    <p:sldLayoutId id="2147483715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88" y="3573017"/>
            <a:ext cx="3833812" cy="3070672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Выполнил: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Бирюков Александр,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mtClean="0"/>
              <a:t>ученик </a:t>
            </a:r>
            <a:r>
              <a:rPr lang="ru-RU" smtClean="0"/>
              <a:t>9 </a:t>
            </a:r>
            <a:r>
              <a:rPr lang="ru-RU" dirty="0" smtClean="0"/>
              <a:t>класса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МОУ СОШ № 37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Руководитель: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Мелихова Ю.А.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ПДО МОУ Центра «Истоки» г.Волгограда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0070C0"/>
                </a:solidFill>
              </a:rPr>
              <a:t>Религиозность </a:t>
            </a:r>
            <a:br>
              <a:rPr lang="ru-RU" sz="7200" dirty="0" smtClean="0">
                <a:solidFill>
                  <a:srgbClr val="0070C0"/>
                </a:solidFill>
              </a:rPr>
            </a:br>
            <a:r>
              <a:rPr lang="ru-RU" sz="7200" dirty="0" smtClean="0">
                <a:solidFill>
                  <a:srgbClr val="0070C0"/>
                </a:solidFill>
              </a:rPr>
              <a:t>А.В. Суворов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57813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u="sng" dirty="0" smtClean="0"/>
              <a:t>Мудрые мысли и крылатые выражения А.В.Суворова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Велик Бог русский! Мы пойдем с ним по стезям древней славы!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Ты присягал. Умирай за веру, царя и Отечество. Знамя защищай до последней капли крови.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Кто любит свое Отечество, тот подает лучший пример любви к человечеству.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Легкие победы не льстят сердцу русскому.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Медленность наша умножит силы неприятеля. Быстрота и внезапность расстроят его и поразят. Широта реки не сузится, высота берегов не понизится. Русский Бог силен. С Ним перелетим полетом богатырским, с Ним победим!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Лень рождается от изобилия. Ближайший повод к лени - безначалие.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Россиянин отличается верой, верностью и рассудком.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Умирай за Дом Богородицы, за Матушку-Царицу, за </a:t>
            </a:r>
            <a:r>
              <a:rPr lang="ru-RU" sz="2000" dirty="0" err="1" smtClean="0"/>
              <a:t>Пресветлейший</a:t>
            </a:r>
            <a:r>
              <a:rPr lang="ru-RU" sz="2000" dirty="0" smtClean="0"/>
              <a:t> дом. Церковь Бога молит. Кто остался жив, тому честь и слава!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600" b="1" smtClean="0"/>
              <a:t/>
            </a:r>
            <a:br>
              <a:rPr sz="3600" b="1" smtClean="0"/>
            </a:br>
            <a:r>
              <a:rPr sz="3600" b="1" smtClean="0"/>
              <a:t/>
            </a:r>
            <a:br>
              <a:rPr sz="3600" b="1" smtClean="0"/>
            </a:br>
            <a:r>
              <a:rPr sz="3600" b="1" smtClean="0"/>
              <a:t/>
            </a:r>
            <a:br>
              <a:rPr sz="3600" b="1" smtClean="0"/>
            </a:br>
            <a:r>
              <a:rPr sz="3600" b="1" smtClean="0"/>
              <a:t/>
            </a:r>
            <a:br>
              <a:rPr sz="3600" b="1" smtClean="0"/>
            </a:br>
            <a:r>
              <a:rPr sz="3600" b="1" smtClean="0"/>
              <a:t/>
            </a:r>
            <a:br>
              <a:rPr sz="3600" b="1" smtClean="0"/>
            </a:br>
            <a:r>
              <a:rPr sz="3600" b="1" smtClean="0"/>
              <a:t/>
            </a:r>
            <a:br>
              <a:rPr sz="3600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sz="4400" b="1" smtClean="0"/>
              <a:t> «</a:t>
            </a:r>
            <a:r>
              <a:rPr lang="ru-RU" sz="3600" i="1" smtClean="0"/>
              <a:t>Горжусь, что я Россиянин!»  А.В.Суворов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363" name="Содержимое 6" descr="a764dd66dae8be8dec09e0f72faf71d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63" y="142875"/>
            <a:ext cx="4519612" cy="65008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172" name="Содержимое 6" descr="dhdhudhdhunedhdhdhnndhdhnfn-dhdh-dhnfdhdhnedhd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88" y="142875"/>
            <a:ext cx="4714875" cy="64738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6858048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smtClean="0"/>
              <a:t>Военные успехи Александра Васильевича Суворова </a:t>
            </a:r>
            <a:endParaRPr lang="ru-RU" b="1" i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905375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А.В. Суворов родился 26 ноября в 1730 года в семье дворянина, его отец был генералом русской армии . Самым любимым предметом юного Александра Суворова была военная история, при этом он владел 7 языками . В 1742 г., по обычаю того времени , его записали в </a:t>
            </a:r>
            <a:r>
              <a:rPr lang="ru-RU" dirty="0" err="1" smtClean="0"/>
              <a:t>лейб</a:t>
            </a:r>
            <a:r>
              <a:rPr lang="ru-RU" dirty="0" smtClean="0"/>
              <a:t> – гвардии Семеновский полк рядовым.</a:t>
            </a:r>
            <a:endParaRPr lang="ru-RU" dirty="0"/>
          </a:p>
        </p:txBody>
      </p:sp>
      <p:pic>
        <p:nvPicPr>
          <p:cNvPr id="7" name="Содержимое 6" descr="bc169b62sd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3598949" cy="4857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38"/>
            <a:ext cx="4059238" cy="5929312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Формирование и становление Александра Суворова как полководца происходило во время двух  </a:t>
            </a:r>
            <a:r>
              <a:rPr lang="ru-RU" dirty="0" err="1" smtClean="0"/>
              <a:t>русско</a:t>
            </a:r>
            <a:r>
              <a:rPr lang="ru-RU" dirty="0" smtClean="0"/>
              <a:t> – турецких воин в век императрицы Екатерины </a:t>
            </a:r>
            <a:r>
              <a:rPr lang="en-US" dirty="0" smtClean="0"/>
              <a:t>II</a:t>
            </a:r>
            <a:r>
              <a:rPr lang="ru-RU" dirty="0" smtClean="0"/>
              <a:t>. В 1770 году, став генерал – майором , участвовал в войне с турками 1768 – 1774гг. Но дарования Суворова, как тактика и оригинального стратега , полностью раскрылась во время второй войны с турками.  </a:t>
            </a:r>
            <a:endParaRPr lang="ru-RU" dirty="0"/>
          </a:p>
        </p:txBody>
      </p:sp>
      <p:pic>
        <p:nvPicPr>
          <p:cNvPr id="5" name="Содержимое 4" descr="xz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928670"/>
            <a:ext cx="4286280" cy="5036874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smtClean="0">
                <a:solidFill>
                  <a:schemeClr val="tx2"/>
                </a:solidFill>
              </a:rPr>
              <a:t>«…Бог нас водит. Он нам генерал»</a:t>
            </a:r>
            <a:endParaRPr lang="ru-RU" sz="4400" b="1" i="1">
              <a:solidFill>
                <a:schemeClr val="tx2"/>
              </a:solidFill>
            </a:endParaRPr>
          </a:p>
        </p:txBody>
      </p:sp>
      <p:sp>
        <p:nvSpPr>
          <p:cNvPr id="10242" name="Содержимое 1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860032" cy="457200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«Чудо – богатыри! Бог нас водит, Он нам генерал», - А.В. Суворов был непоколебим в своем уповании на Бога. В этом, по нашему убеждению, следует искать источник его гениальности как полководца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7" name="Содержимое 5" descr="7kl69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916832"/>
            <a:ext cx="4119661" cy="411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Содержимое 4" descr="cv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428736"/>
            <a:ext cx="387477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59238" cy="5572125"/>
          </a:xfrm>
        </p:spPr>
        <p:txBody>
          <a:bodyPr/>
          <a:lstStyle/>
          <a:p>
            <a:pPr algn="ctr" eaLnBrk="1" hangingPunct="1"/>
            <a:r>
              <a:rPr lang="ru-RU" smtClean="0"/>
              <a:t>Убежденный, что молитва, привлекая помощь Божию, много укрепляет человека и сильно поднимает дух, Суворов ни одной битвы не начинал без молитвы . Особенной торжественностью отличалось богослужение после победы.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6202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smtClean="0">
                <a:solidFill>
                  <a:srgbClr val="FFC000"/>
                </a:solidFill>
              </a:rPr>
              <a:t>«Победи себя, и будешь непобедимым»</a:t>
            </a:r>
            <a:endParaRPr lang="ru-RU" b="1" i="1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5001344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День полководца начинался с первыми петухами: в первом часу он приказывал себя будить, не слушая никаких отговорок. «Если не послушаю, тащи за ногу!» Спал Суворов на сене. Зимой Суворов шубу не носил, равно как не надевал и перчатки, даже если должен был целый день провести на улице.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2292" name="Picture 2" descr="C:\Documents and Settings\Admin\Мои документы\Мои рисунки\c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3" y="1714500"/>
            <a:ext cx="3071812" cy="4143375"/>
          </a:xfr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357188" y="3571875"/>
            <a:ext cx="8350250" cy="3143250"/>
          </a:xfrm>
        </p:spPr>
        <p:txBody>
          <a:bodyPr/>
          <a:lstStyle/>
          <a:p>
            <a:pPr algn="ctr" eaLnBrk="1" hangingPunct="1"/>
            <a:r>
              <a:rPr lang="ru-RU" smtClean="0"/>
              <a:t>Суворов строго соблюдал все посты, а также среду и пятницу весь год. Посты Суворов соблюдал и в походе и в болезни. Обычно  после чая Суворов красивым басом исполнял по нотам духовные концерты. Пение продолжалось около часа. Молился Суворов очень усердно и всегда с земными поклонами. </a:t>
            </a:r>
          </a:p>
        </p:txBody>
      </p:sp>
      <p:pic>
        <p:nvPicPr>
          <p:cNvPr id="13316" name="Picture 2" descr="C:\Documents and Settings\Admin\Мои документы\Мои рисунки\d ctk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25" y="285750"/>
            <a:ext cx="4786313" cy="3019425"/>
          </a:xfr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smtClean="0">
                <a:solidFill>
                  <a:srgbClr val="FFC000"/>
                </a:solidFill>
              </a:rPr>
              <a:t>«Добро делать спешить должно»</a:t>
            </a:r>
            <a:endParaRPr lang="ru-RU" b="1" i="1">
              <a:solidFill>
                <a:srgbClr val="FFC000"/>
              </a:solidFill>
            </a:endParaRPr>
          </a:p>
        </p:txBody>
      </p:sp>
      <p:sp>
        <p:nvSpPr>
          <p:cNvPr id="14339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500188"/>
            <a:ext cx="4059238" cy="4595812"/>
          </a:xfrm>
        </p:spPr>
        <p:txBody>
          <a:bodyPr/>
          <a:lstStyle/>
          <a:p>
            <a:pPr algn="ctr" eaLnBrk="1" hangingPunct="1"/>
            <a:r>
              <a:rPr lang="ru-RU" sz="2400" smtClean="0">
                <a:solidFill>
                  <a:schemeClr val="tx2"/>
                </a:solidFill>
              </a:rPr>
              <a:t>Для Суворова, можно сказать, за правило считались дела милосердия. Он помогал нуждающимся офицерам и был особенно милостив к нищим. Перед Светлым Праздником Пасхи он тайно посыпал в остроги(тюрьмы) по 1000 рублей на выкуп </a:t>
            </a:r>
            <a:r>
              <a:rPr lang="ru-RU" sz="2800" smtClean="0">
                <a:solidFill>
                  <a:schemeClr val="tx2"/>
                </a:solidFill>
              </a:rPr>
              <a:t>должников. </a:t>
            </a:r>
          </a:p>
        </p:txBody>
      </p:sp>
      <p:pic>
        <p:nvPicPr>
          <p:cNvPr id="14340" name="Содержимое 6" descr="dhdhudhdhunedhdhdhnndhdhnfn-dhdh-dhnfdhdhnedhd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35513" y="1143000"/>
            <a:ext cx="3979862" cy="5465763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290</TotalTime>
  <Words>528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Религиозность  А.В. Суворов</vt:lpstr>
      <vt:lpstr>Слайд 2</vt:lpstr>
      <vt:lpstr>Военные успехи Александра Васильевича Суворова </vt:lpstr>
      <vt:lpstr>Слайд 4</vt:lpstr>
      <vt:lpstr>«…Бог нас водит. Он нам генерал»</vt:lpstr>
      <vt:lpstr>Слайд 6</vt:lpstr>
      <vt:lpstr>«Победи себя, и будешь непобедимым»</vt:lpstr>
      <vt:lpstr>Слайд 8</vt:lpstr>
      <vt:lpstr>«Добро делать спешить должно»</vt:lpstr>
      <vt:lpstr>        «Горжусь, что я Россиянин!»  А.В.Суворов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27</cp:revision>
  <dcterms:created xsi:type="dcterms:W3CDTF">2011-01-12T16:18:19Z</dcterms:created>
  <dcterms:modified xsi:type="dcterms:W3CDTF">2012-03-02T19:37:06Z</dcterms:modified>
</cp:coreProperties>
</file>