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13" autoAdjust="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CC7BD-AD78-4F59-97CC-4888C8D014A2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16143-35D2-4960-AD76-520BB9279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E843D-3403-4CA1-AEE4-8730ADF58D2F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05A2B-60AD-445C-AD96-640D8F0F8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B1189-06B4-4A78-BE5F-68497226B9D4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60695-1C43-4674-85E7-EC1646634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D9C7D-7A08-4FEC-97F2-B2A28EF7132F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CB6A3-0259-445F-9BAF-E55F190DB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9896E-F4E2-405A-95D1-1902C01C2867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2786A-7C51-4478-AE5F-3C3DD3714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749E5-239D-4075-91F1-BC7909721161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86379-DB1D-4E54-9402-FDB659657F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9A5A0-F087-405D-8857-3A0CE359E9A6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638EF-19B9-4940-97AC-D5BB61B40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C4302-C6D1-4E71-8024-CDB466919073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DEA14-2A85-471F-8A09-9CE566A2E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4979A-769F-48F4-B89C-86303FD94F6C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AADAB-F156-469E-9D74-994667C82E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633-20F2-418B-B657-44EA58CA205B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6FEDB-16D0-4B55-94E6-E8FCD031C2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7FA7E-909A-46D2-9171-8F1BBAC93CA7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F045B-952C-40C5-B60F-A107758C4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47757C-5E2E-495D-96DA-B72F4EB69C1A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9AD808-CBFD-4AC3-9816-ED917B867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ransition spd="slow" advTm="15000"/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F:\&#1076;&#1077;&#1090;&#1089;&#1082;&#1080;&#1077;%20&#1078;&#1077;&#1083;&#1072;&#1085;&#1080;&#1103;.mp3" TargetMode="External"/><Relationship Id="rId1" Type="http://schemas.openxmlformats.org/officeDocument/2006/relationships/audio" Target="file:///C:\Users\&#1053;&#1072;&#1076;&#1077;&#1078;&#1076;&#1072;\Desktop\&#1056;&#1091;&#1076;&#1077;&#1085;&#1082;&#1086;%20&#1048;&#1083;&#1100;&#1103;\&#1076;&#1077;&#1090;&#1089;&#1082;&#1080;&#1077;%20&#1078;&#1077;&#1083;&#1072;&#1085;&#1080;&#1103;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женя\Рабочий стол\през\уцкцйу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971550" y="333375"/>
            <a:ext cx="7678738" cy="5759450"/>
          </a:xfrm>
          <a:noFill/>
        </p:spPr>
      </p:pic>
      <p:sp>
        <p:nvSpPr>
          <p:cNvPr id="4" name="Прямоугольник 3"/>
          <p:cNvSpPr/>
          <p:nvPr/>
        </p:nvSpPr>
        <p:spPr>
          <a:xfrm>
            <a:off x="395129" y="116633"/>
            <a:ext cx="576064" cy="65646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З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Д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Р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С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5214950"/>
            <a:ext cx="4411785" cy="14465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/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ЭТО 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/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РУДЕНКО ИЛЬЯ</a:t>
            </a:r>
          </a:p>
        </p:txBody>
      </p:sp>
      <p:pic>
        <p:nvPicPr>
          <p:cNvPr id="6" name="детские желан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500438"/>
            <a:ext cx="80962" cy="8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детские желания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813" y="6237288"/>
            <a:ext cx="48736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детские желан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813" y="6230938"/>
            <a:ext cx="48736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audio>
              <p:cMediaNode numSld="999"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numSld="999" showWhenStopped="0">
                <p:cTn id="3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numSld="999" showWhenStopped="0">
                <p:cTn id="4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03648" y="5229200"/>
            <a:ext cx="6512511" cy="1143000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Меня не напугают неудачи,</a:t>
            </a:r>
            <a:b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</a:b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не страшен будет мне холодный ветер.</a:t>
            </a:r>
            <a:b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</a:b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Со мной моя семья, а это значит,</a:t>
            </a:r>
            <a:b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</a:b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что я счастливей всех на этом свете!</a:t>
            </a:r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/>
            </a:r>
            <a:b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</a:br>
            <a:endParaRPr lang="ru-RU" sz="2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circle">
                  <a:fillToRect l="50000" t="50000" r="50000" b="50000"/>
                </a:path>
                <a:tileRect/>
              </a:gradFill>
              <a:effectLst/>
            </a:endParaRPr>
          </a:p>
        </p:txBody>
      </p:sp>
      <p:pic>
        <p:nvPicPr>
          <p:cNvPr id="22532" name="Picture 2" descr="C:\Documents and Settings\женя\Рабочий стол\семья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55875" y="1412875"/>
            <a:ext cx="3960813" cy="3703638"/>
          </a:xfrm>
          <a:noFill/>
        </p:spPr>
      </p:pic>
      <p:sp>
        <p:nvSpPr>
          <p:cNvPr id="10" name="Прямоугольник 9"/>
          <p:cNvSpPr/>
          <p:nvPr/>
        </p:nvSpPr>
        <p:spPr>
          <a:xfrm>
            <a:off x="209240" y="404664"/>
            <a:ext cx="8340745" cy="830997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Вот такая у меня семья!</a:t>
            </a:r>
          </a:p>
        </p:txBody>
      </p:sp>
    </p:spTree>
  </p:cSld>
  <p:clrMapOvr>
    <a:masterClrMapping/>
  </p:clrMapOvr>
  <p:transition spd="slow" advTm="14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73200" y="5053013"/>
            <a:ext cx="5637213" cy="8810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2" descr="C:\Documents and Settings\женя\Рабочий стол\през\P10908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5888"/>
            <a:ext cx="5200650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069072" y="5085184"/>
            <a:ext cx="4735592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Посмотрите, перед вами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Дружная моя семья: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Папа, мама и, конечно, я!</a:t>
            </a:r>
          </a:p>
        </p:txBody>
      </p:sp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3959810"/>
            <a:ext cx="6512511" cy="477302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Это моя мама –</a:t>
            </a: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Екатерина Аркадьевна!</a:t>
            </a: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 </a:t>
            </a:r>
            <a:b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Мама и я – верные друзья!</a:t>
            </a:r>
            <a:b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</a:b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Вместе мы гуляем, </a:t>
            </a:r>
            <a:b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</a:b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Вместе мы играем,</a:t>
            </a:r>
            <a:b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</a:b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Вместе праздники справляем.</a:t>
            </a:r>
            <a:b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</a:b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Веселимся и поём,</a:t>
            </a:r>
            <a:b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</a:b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Дружно с мамой мы живём!</a:t>
            </a: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/>
            </a: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</a:b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/>
            </a:endParaRPr>
          </a:p>
        </p:txBody>
      </p:sp>
      <p:pic>
        <p:nvPicPr>
          <p:cNvPr id="3074" name="Picture 2" descr="C:\Documents and Settings\женя\Рабочий стол\през\семья\S630054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2348880"/>
            <a:ext cx="2826734" cy="3768404"/>
          </a:xfrm>
          <a:noFill/>
        </p:spPr>
      </p:pic>
      <p:pic>
        <p:nvPicPr>
          <p:cNvPr id="5" name="Picture 4" descr="F:\през\S63000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04664"/>
            <a:ext cx="2663825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7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3789040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Это мой папа –Евгений Александрович!</a:t>
            </a: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С ним </a:t>
            </a: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так весело гулять, </a:t>
            </a:r>
            <a:b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</a:b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Мячик по полю гонять,</a:t>
            </a:r>
            <a:b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</a:b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Рыбу в озере удить,</a:t>
            </a:r>
            <a:b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</a:b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За грибами в лес ходить,</a:t>
            </a:r>
            <a:b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</a:b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На </a:t>
            </a: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работе </a:t>
            </a: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он с утра…</a:t>
            </a:r>
            <a:b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</a:b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А придёт, кричу: «Ура!»</a:t>
            </a: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9" name="Picture 3" descr="C:\Documents and Settings\женя\Рабочий стол\през\Фото0226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260648"/>
            <a:ext cx="4129021" cy="3096766"/>
          </a:xfrm>
          <a:noFill/>
        </p:spPr>
      </p:pic>
      <p:pic>
        <p:nvPicPr>
          <p:cNvPr id="4" name="Picture 2" descr="C:\Documents and Settings\женя\Рабочий стол\през\P1060415.JPG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73016"/>
            <a:ext cx="39354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7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Это моя сестрёнка!</a:t>
            </a:r>
            <a:b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Лучше </a:t>
            </a: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всех игрушек,</a:t>
            </a:r>
            <a:b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</a:b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Пёсика, котёнка, </a:t>
            </a:r>
            <a:b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</a:b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Всех друзей, подружек -</a:t>
            </a:r>
            <a:b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</a:b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Алёнушка - </a:t>
            </a: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сестрёнка!</a:t>
            </a:r>
            <a:b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</a:br>
            <a:endParaRPr lang="ru-RU" sz="2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/>
            </a:endParaRPr>
          </a:p>
        </p:txBody>
      </p:sp>
      <p:pic>
        <p:nvPicPr>
          <p:cNvPr id="5125" name="Picture 5" descr="C:\Documents and Settings\женя\Рабочий стол\през\семья\кекуек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836712"/>
            <a:ext cx="2819400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C:\Documents and Settings\женя\Рабочий стол\през\DSCN0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620688"/>
            <a:ext cx="5040312" cy="37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23528" y="2708920"/>
            <a:ext cx="3346704" cy="639762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/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Это моя бабушка – Тамара Филипповна!</a:t>
            </a:r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1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Кто же с нами погуляет, </a:t>
            </a:r>
            <a:b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</a:b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Колыбельную споёт? </a:t>
            </a:r>
            <a:b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</a:b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Наша бабушка родная </a:t>
            </a:r>
            <a:b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</a:b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Наше детство бережёт.</a:t>
            </a: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2627784" y="5445224"/>
            <a:ext cx="3346704" cy="639762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/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Ну конечно, это самый,</a:t>
            </a:r>
            <a:b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</a:b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Самый лучший человек.</a:t>
            </a:r>
            <a:b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</a:b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Пусть головушка седая,</a:t>
            </a:r>
            <a:b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</a:b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Ты, бабуля, лучше всех.</a:t>
            </a:r>
          </a:p>
        </p:txBody>
      </p:sp>
    </p:spTree>
  </p:cSld>
  <p:clrMapOvr>
    <a:masterClrMapping/>
  </p:clrMapOvr>
  <p:transition spd="slow" advTm="17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3717032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Это мой дедушка – Аркадий Михайлович!</a:t>
            </a:r>
            <a:br>
              <a:rPr lang="ru-RU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18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Дед</a:t>
            </a:r>
            <a:r>
              <a:rPr lang="ru-RU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 </a:t>
            </a: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и песенку </a:t>
            </a:r>
            <a:r>
              <a:rPr lang="ru-RU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споёт,</a:t>
            </a: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/>
            </a:r>
            <a:b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</a:b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Дед и на руки возьмёт,</a:t>
            </a:r>
            <a:b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</a:b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И усами пощекочет,</a:t>
            </a:r>
            <a:b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</a:b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И со мною похохочет.</a:t>
            </a:r>
            <a:b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</a:b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Может фокус показать,</a:t>
            </a:r>
            <a:b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</a:b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Может сказку рассказать.</a:t>
            </a:r>
            <a:b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</a:b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Ну, какой же он хороший</a:t>
            </a:r>
            <a:r>
              <a:rPr lang="ru-RU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!</a:t>
            </a:r>
            <a:br>
              <a:rPr lang="ru-RU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</a:br>
            <a:r>
              <a:rPr lang="ru-RU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Молодец из молодцов!</a:t>
            </a: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sz="1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146" name="Picture 2" descr="C:\Documents and Settings\женя\Рабочий стол\през\DSCN059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19872" y="188640"/>
            <a:ext cx="4103687" cy="3078163"/>
          </a:xfrm>
          <a:noFill/>
        </p:spPr>
      </p:pic>
      <p:pic>
        <p:nvPicPr>
          <p:cNvPr id="5" name="Picture 3" descr="C:\Documents and Settings\женя\Рабочий стол\през\DSCN06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05064"/>
            <a:ext cx="345598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7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18359" y="3073524"/>
            <a:ext cx="7550224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Собрались в нашей семье таланты:</a:t>
            </a:r>
            <a:b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</a:br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и певцы, и музыканты!</a:t>
            </a:r>
            <a:endParaRPr lang="ru-RU" sz="2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circle">
                  <a:fillToRect l="50000" t="50000" r="50000" b="50000"/>
                </a:path>
                <a:tileRect/>
              </a:gradFill>
              <a:effectLst/>
            </a:endParaRPr>
          </a:p>
        </p:txBody>
      </p:sp>
      <p:pic>
        <p:nvPicPr>
          <p:cNvPr id="10242" name="Picture 2" descr="C:\Documents and Settings\женя\Рабочий стол\през\P112019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15888"/>
            <a:ext cx="3240088" cy="2732087"/>
          </a:xfrm>
          <a:noFill/>
        </p:spPr>
      </p:pic>
      <p:pic>
        <p:nvPicPr>
          <p:cNvPr id="9" name="Picture 3" descr="C:\Documents and Settings\женя\Рабочий стол\през\DSCN06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77072"/>
            <a:ext cx="345598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02245" y="2930646"/>
            <a:ext cx="7478216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Счастливей нет на свете</a:t>
            </a:r>
            <a:br>
              <a:rPr lang="ru-RU" sz="3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</a:br>
            <a:r>
              <a:rPr lang="ru-RU" sz="3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Ребенка на </a:t>
            </a: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планете!</a:t>
            </a:r>
            <a:endParaRPr lang="ru-RU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circle">
                  <a:fillToRect l="50000" t="50000" r="50000" b="50000"/>
                </a:path>
                <a:tileRect/>
              </a:gradFill>
              <a:effectLst/>
            </a:endParaRPr>
          </a:p>
        </p:txBody>
      </p:sp>
      <p:pic>
        <p:nvPicPr>
          <p:cNvPr id="9221" name="Picture 5" descr="C:\Documents and Settings\женя\Рабочий стол\през\P10409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005064"/>
            <a:ext cx="3222625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Documents and Settings\женя\Рабочий стол\през\P111076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476672"/>
            <a:ext cx="3346450" cy="2509837"/>
          </a:xfrm>
          <a:noFill/>
        </p:spPr>
      </p:pic>
    </p:spTree>
  </p:cSld>
  <p:clrMapOvr>
    <a:masterClrMapping/>
  </p:clrMapOvr>
  <p:transition spd="slow" advTm="15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209</TotalTime>
  <Words>100</Words>
  <Application>Microsoft Office PowerPoint</Application>
  <PresentationFormat>Экран (4:3)</PresentationFormat>
  <Paragraphs>30</Paragraphs>
  <Slides>10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Слайд 1</vt:lpstr>
      <vt:lpstr>Слайд 2</vt:lpstr>
      <vt:lpstr>Это моя мама –Екатерина Аркадьевна!    Мама и я – верные друзья! Вместе мы гуляем,  Вместе мы играем, Вместе праздники справляем. Веселимся и поём, Дружно с мамой мы живём! </vt:lpstr>
      <vt:lpstr>Это мой папа –Евгений Александрович!  С ним так весело гулять,  Мячик по полю гонять, Рыбу в озере удить, За грибами в лес ходить, На работе он с утра… А придёт, кричу: «Ура!» </vt:lpstr>
      <vt:lpstr>Это моя сестрёнка!  Лучше всех игрушек, Пёсика, котёнка,  Всех друзей, подружек - Алёнушка - сестрёнка! </vt:lpstr>
      <vt:lpstr>Слайд 6</vt:lpstr>
      <vt:lpstr>Это мой дедушка – Аркадий Михайлович!  Дед и песенку споёт, Дед и на руки возьмёт, И усами пощекочет, И со мною похохочет. Может фокус показать, Может сказку рассказать. Ну, какой же он хороший! Молодец из молодцов! </vt:lpstr>
      <vt:lpstr>Собрались в нашей семье таланты: и певцы, и музыканты!</vt:lpstr>
      <vt:lpstr>Счастливей нет на свете Ребенка на планете!</vt:lpstr>
      <vt:lpstr>Меня не напугают неудачи, не страшен будет мне холодный ветер. Со мной моя семья, а это значит, что я счастливей всех на этом свете!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Евгений</cp:lastModifiedBy>
  <cp:revision>49</cp:revision>
  <dcterms:modified xsi:type="dcterms:W3CDTF">2012-03-02T14:10:51Z</dcterms:modified>
</cp:coreProperties>
</file>