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8"/>
  </p:notesMasterIdLst>
  <p:sldIdLst>
    <p:sldId id="256" r:id="rId2"/>
    <p:sldId id="260" r:id="rId3"/>
    <p:sldId id="257" r:id="rId4"/>
    <p:sldId id="258" r:id="rId5"/>
    <p:sldId id="259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08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9473550-C6FE-4C1D-88F9-9E6B0A888129}" type="datetimeFigureOut">
              <a:rPr lang="ru-RU" smtClean="0"/>
              <a:pPr/>
              <a:t>04.03.2010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A2C43B4-CE4F-4DA1-BC43-D106C58F780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2C43B4-CE4F-4DA1-BC43-D106C58F7809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66134-2691-46FC-A7A7-B531FB779414}" type="datetimeFigureOut">
              <a:rPr lang="ru-RU" smtClean="0"/>
              <a:pPr/>
              <a:t>04.03.2010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05E05D42-E028-467F-A3F0-A543A9967A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66134-2691-46FC-A7A7-B531FB779414}" type="datetimeFigureOut">
              <a:rPr lang="ru-RU" smtClean="0"/>
              <a:pPr/>
              <a:t>04.03.2010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E05D42-E028-467F-A3F0-A543A9967A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66134-2691-46FC-A7A7-B531FB779414}" type="datetimeFigureOut">
              <a:rPr lang="ru-RU" smtClean="0"/>
              <a:pPr/>
              <a:t>04.03.2010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E05D42-E028-467F-A3F0-A543A9967A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66134-2691-46FC-A7A7-B531FB779414}" type="datetimeFigureOut">
              <a:rPr lang="ru-RU" smtClean="0"/>
              <a:pPr/>
              <a:t>04.03.2010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05E05D42-E028-467F-A3F0-A543A9967A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66134-2691-46FC-A7A7-B531FB779414}" type="datetimeFigureOut">
              <a:rPr lang="ru-RU" smtClean="0"/>
              <a:pPr/>
              <a:t>04.03.2010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E05D42-E028-467F-A3F0-A543A9967A5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66134-2691-46FC-A7A7-B531FB779414}" type="datetimeFigureOut">
              <a:rPr lang="ru-RU" smtClean="0"/>
              <a:pPr/>
              <a:t>04.03.2010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E05D42-E028-467F-A3F0-A543A9967A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66134-2691-46FC-A7A7-B531FB779414}" type="datetimeFigureOut">
              <a:rPr lang="ru-RU" smtClean="0"/>
              <a:pPr/>
              <a:t>04.03.2010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05E05D42-E028-467F-A3F0-A543A9967A5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66134-2691-46FC-A7A7-B531FB779414}" type="datetimeFigureOut">
              <a:rPr lang="ru-RU" smtClean="0"/>
              <a:pPr/>
              <a:t>04.03.2010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E05D42-E028-467F-A3F0-A543A9967A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66134-2691-46FC-A7A7-B531FB779414}" type="datetimeFigureOut">
              <a:rPr lang="ru-RU" smtClean="0"/>
              <a:pPr/>
              <a:t>04.03.2010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E05D42-E028-467F-A3F0-A543A9967A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66134-2691-46FC-A7A7-B531FB779414}" type="datetimeFigureOut">
              <a:rPr lang="ru-RU" smtClean="0"/>
              <a:pPr/>
              <a:t>04.03.2010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E05D42-E028-467F-A3F0-A543A9967A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66134-2691-46FC-A7A7-B531FB779414}" type="datetimeFigureOut">
              <a:rPr lang="ru-RU" smtClean="0"/>
              <a:pPr/>
              <a:t>04.03.2010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E05D42-E028-467F-A3F0-A543A9967A5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06266134-2691-46FC-A7A7-B531FB779414}" type="datetimeFigureOut">
              <a:rPr lang="ru-RU" smtClean="0"/>
              <a:pPr/>
              <a:t>04.03.2010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05E05D42-E028-467F-A3F0-A543A9967A5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Documents%20and%20Settings\1\&#1056;&#1072;&#1073;&#1086;&#1095;&#1080;&#1081;%20&#1089;&#1090;&#1086;&#1083;\01%20-%20&#1060;.%20&#1064;&#1091;&#1073;&#1077;&#1088;&#1090;.%20Ave%20Maria..mp3" TargetMode="External"/><Relationship Id="rId6" Type="http://schemas.openxmlformats.org/officeDocument/2006/relationships/image" Target="../media/image7.pn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357158" y="785794"/>
            <a:ext cx="8643998" cy="2123658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4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«Мама! Ты самая лучшая мама             на свете!»</a:t>
            </a:r>
          </a:p>
          <a:p>
            <a:r>
              <a:rPr lang="ru-RU" sz="4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« Что мы знаем о предложении.»</a:t>
            </a:r>
            <a:endParaRPr lang="ru-RU" sz="4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2051" name="Picture 3" descr="C:\Documents and Settings\1\Рабочий стол\образ матери\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628" y="3034953"/>
            <a:ext cx="3052783" cy="3577791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1\Рабочий стол\образ матери\9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34" y="2357430"/>
            <a:ext cx="1895481" cy="260846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27" name="Picture 3" descr="C:\Documents and Settings\1\Рабочий стол\образ матери\10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286512" y="1357298"/>
            <a:ext cx="2071702" cy="317367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28" name="Picture 4" descr="C:\Documents and Settings\1\Рабочий стол\образ матери\11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928926" y="3571876"/>
            <a:ext cx="2571769" cy="257176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1500166" y="428604"/>
            <a:ext cx="414340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Образ матери в работах художников</a:t>
            </a:r>
            <a:endParaRPr lang="ru-RU" sz="3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6" name="01 - Ф. Шуберт. Ave Maria.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/>
          <a:stretch>
            <a:fillRect/>
          </a:stretch>
        </p:blipFill>
        <p:spPr>
          <a:xfrm>
            <a:off x="8001024" y="6000768"/>
            <a:ext cx="357190" cy="35719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4437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85720" y="4714884"/>
            <a:ext cx="2143140" cy="5847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sz="3200" dirty="0"/>
              <a:t>з</a:t>
            </a:r>
            <a:r>
              <a:rPr lang="ru-RU" sz="3200" dirty="0" smtClean="0"/>
              <a:t>вуки речи</a:t>
            </a:r>
            <a:endParaRPr lang="ru-RU" sz="3200" dirty="0"/>
          </a:p>
        </p:txBody>
      </p:sp>
      <p:sp>
        <p:nvSpPr>
          <p:cNvPr id="7" name="TextBox 6"/>
          <p:cNvSpPr txBox="1"/>
          <p:nvPr/>
        </p:nvSpPr>
        <p:spPr>
          <a:xfrm>
            <a:off x="2786050" y="4714884"/>
            <a:ext cx="1143008" cy="5847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речь</a:t>
            </a:r>
            <a:endParaRPr lang="ru-RU" sz="3200" dirty="0"/>
          </a:p>
        </p:txBody>
      </p:sp>
      <p:sp>
        <p:nvSpPr>
          <p:cNvPr id="8" name="TextBox 7"/>
          <p:cNvSpPr txBox="1"/>
          <p:nvPr/>
        </p:nvSpPr>
        <p:spPr>
          <a:xfrm>
            <a:off x="4214810" y="4714884"/>
            <a:ext cx="1178528" cy="5847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ru-RU" sz="3200" dirty="0" smtClean="0"/>
              <a:t>слова</a:t>
            </a:r>
            <a:endParaRPr lang="ru-RU" sz="3200" dirty="0"/>
          </a:p>
        </p:txBody>
      </p:sp>
      <p:sp>
        <p:nvSpPr>
          <p:cNvPr id="9" name="TextBox 8"/>
          <p:cNvSpPr txBox="1"/>
          <p:nvPr/>
        </p:nvSpPr>
        <p:spPr>
          <a:xfrm>
            <a:off x="5643570" y="4714884"/>
            <a:ext cx="1247842" cy="5847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ru-RU" sz="3200" dirty="0" smtClean="0"/>
              <a:t>буквы</a:t>
            </a:r>
            <a:endParaRPr lang="ru-RU" sz="3200" dirty="0"/>
          </a:p>
        </p:txBody>
      </p:sp>
      <p:sp>
        <p:nvSpPr>
          <p:cNvPr id="10" name="TextBox 9"/>
          <p:cNvSpPr txBox="1"/>
          <p:nvPr/>
        </p:nvSpPr>
        <p:spPr>
          <a:xfrm>
            <a:off x="7215206" y="4714884"/>
            <a:ext cx="1148071" cy="5847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ru-RU" sz="3200" dirty="0" smtClean="0"/>
              <a:t>слоги</a:t>
            </a:r>
            <a:endParaRPr lang="ru-RU" sz="3200" dirty="0"/>
          </a:p>
        </p:txBody>
      </p:sp>
      <p:sp>
        <p:nvSpPr>
          <p:cNvPr id="11" name="TextBox 10"/>
          <p:cNvSpPr txBox="1"/>
          <p:nvPr/>
        </p:nvSpPr>
        <p:spPr>
          <a:xfrm>
            <a:off x="428596" y="5715016"/>
            <a:ext cx="2589363" cy="5847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ru-RU" sz="3200" dirty="0" smtClean="0"/>
              <a:t>предложение</a:t>
            </a:r>
            <a:endParaRPr lang="ru-RU" sz="3200" dirty="0"/>
          </a:p>
        </p:txBody>
      </p:sp>
      <p:cxnSp>
        <p:nvCxnSpPr>
          <p:cNvPr id="19" name="Прямая со стрелкой 18"/>
          <p:cNvCxnSpPr>
            <a:stCxn id="3" idx="3"/>
            <a:endCxn id="7" idx="1"/>
          </p:cNvCxnSpPr>
          <p:nvPr/>
        </p:nvCxnSpPr>
        <p:spPr>
          <a:xfrm>
            <a:off x="2428860" y="5007272"/>
            <a:ext cx="35719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>
            <a:stCxn id="7" idx="3"/>
            <a:endCxn id="8" idx="1"/>
          </p:cNvCxnSpPr>
          <p:nvPr/>
        </p:nvCxnSpPr>
        <p:spPr>
          <a:xfrm>
            <a:off x="3929058" y="5007272"/>
            <a:ext cx="28575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>
            <a:stCxn id="8" idx="3"/>
            <a:endCxn id="9" idx="1"/>
          </p:cNvCxnSpPr>
          <p:nvPr/>
        </p:nvCxnSpPr>
        <p:spPr>
          <a:xfrm>
            <a:off x="5393338" y="5007272"/>
            <a:ext cx="25023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 стрелкой 25"/>
          <p:cNvCxnSpPr>
            <a:stCxn id="9" idx="3"/>
            <a:endCxn id="10" idx="1"/>
          </p:cNvCxnSpPr>
          <p:nvPr/>
        </p:nvCxnSpPr>
        <p:spPr>
          <a:xfrm>
            <a:off x="6891412" y="5007272"/>
            <a:ext cx="323794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 стрелкой 27"/>
          <p:cNvCxnSpPr>
            <a:stCxn id="10" idx="3"/>
          </p:cNvCxnSpPr>
          <p:nvPr/>
        </p:nvCxnSpPr>
        <p:spPr>
          <a:xfrm flipV="1">
            <a:off x="8363277" y="5000636"/>
            <a:ext cx="423533" cy="663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 стрелкой 29"/>
          <p:cNvCxnSpPr>
            <a:endCxn id="11" idx="1"/>
          </p:cNvCxnSpPr>
          <p:nvPr/>
        </p:nvCxnSpPr>
        <p:spPr>
          <a:xfrm>
            <a:off x="-357222" y="6000768"/>
            <a:ext cx="785818" cy="663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1071538" y="2786058"/>
            <a:ext cx="2428892" cy="646331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ru-RU" sz="3600" dirty="0"/>
              <a:t>з</a:t>
            </a:r>
            <a:r>
              <a:rPr lang="ru-RU" sz="3600" dirty="0" smtClean="0"/>
              <a:t>вуки речи</a:t>
            </a:r>
            <a:endParaRPr lang="ru-RU" sz="3600" dirty="0"/>
          </a:p>
        </p:txBody>
      </p:sp>
      <p:sp>
        <p:nvSpPr>
          <p:cNvPr id="34" name="Овал 33"/>
          <p:cNvSpPr/>
          <p:nvPr/>
        </p:nvSpPr>
        <p:spPr>
          <a:xfrm>
            <a:off x="2714612" y="6072206"/>
            <a:ext cx="642942" cy="557210"/>
          </a:xfrm>
          <a:prstGeom prst="ellipse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Овал 48"/>
          <p:cNvSpPr/>
          <p:nvPr/>
        </p:nvSpPr>
        <p:spPr>
          <a:xfrm>
            <a:off x="6572264" y="5143512"/>
            <a:ext cx="642942" cy="557210"/>
          </a:xfrm>
          <a:prstGeom prst="ellipse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0" name="Овал 49"/>
          <p:cNvSpPr/>
          <p:nvPr/>
        </p:nvSpPr>
        <p:spPr>
          <a:xfrm>
            <a:off x="5000628" y="5072074"/>
            <a:ext cx="642942" cy="557210"/>
          </a:xfrm>
          <a:prstGeom prst="ellipse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1" name="Овал 50"/>
          <p:cNvSpPr/>
          <p:nvPr/>
        </p:nvSpPr>
        <p:spPr>
          <a:xfrm>
            <a:off x="3500430" y="5143512"/>
            <a:ext cx="642942" cy="557210"/>
          </a:xfrm>
          <a:prstGeom prst="ellipse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Овал 51"/>
          <p:cNvSpPr/>
          <p:nvPr/>
        </p:nvSpPr>
        <p:spPr>
          <a:xfrm>
            <a:off x="2000232" y="5143512"/>
            <a:ext cx="642942" cy="557210"/>
          </a:xfrm>
          <a:prstGeom prst="ellipse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Овал 52"/>
          <p:cNvSpPr/>
          <p:nvPr/>
        </p:nvSpPr>
        <p:spPr>
          <a:xfrm>
            <a:off x="8001024" y="5072074"/>
            <a:ext cx="642942" cy="557210"/>
          </a:xfrm>
          <a:prstGeom prst="ellipse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4" name="TextBox 53"/>
          <p:cNvSpPr txBox="1"/>
          <p:nvPr/>
        </p:nvSpPr>
        <p:spPr>
          <a:xfrm>
            <a:off x="285720" y="1714488"/>
            <a:ext cx="1143008" cy="646331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речь</a:t>
            </a:r>
            <a:endParaRPr lang="ru-RU" sz="3600" dirty="0"/>
          </a:p>
        </p:txBody>
      </p:sp>
      <p:sp>
        <p:nvSpPr>
          <p:cNvPr id="57" name="TextBox 56"/>
          <p:cNvSpPr txBox="1"/>
          <p:nvPr/>
        </p:nvSpPr>
        <p:spPr>
          <a:xfrm>
            <a:off x="5214942" y="1714488"/>
            <a:ext cx="1301959" cy="646331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txBody>
          <a:bodyPr wrap="none" rtlCol="0">
            <a:spAutoFit/>
          </a:bodyPr>
          <a:lstStyle/>
          <a:p>
            <a:r>
              <a:rPr lang="ru-RU" sz="3600" dirty="0" smtClean="0"/>
              <a:t>слова</a:t>
            </a:r>
            <a:endParaRPr lang="ru-RU" sz="3600" dirty="0"/>
          </a:p>
        </p:txBody>
      </p:sp>
      <p:sp>
        <p:nvSpPr>
          <p:cNvPr id="58" name="TextBox 57"/>
          <p:cNvSpPr txBox="1"/>
          <p:nvPr/>
        </p:nvSpPr>
        <p:spPr>
          <a:xfrm>
            <a:off x="4071934" y="2786058"/>
            <a:ext cx="1378967" cy="646331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txBody>
          <a:bodyPr wrap="none" rtlCol="0">
            <a:spAutoFit/>
          </a:bodyPr>
          <a:lstStyle/>
          <a:p>
            <a:r>
              <a:rPr lang="ru-RU" sz="3600" dirty="0" smtClean="0"/>
              <a:t>буквы</a:t>
            </a:r>
            <a:endParaRPr lang="ru-RU" sz="3600" dirty="0"/>
          </a:p>
        </p:txBody>
      </p:sp>
      <p:sp>
        <p:nvSpPr>
          <p:cNvPr id="61" name="TextBox 60"/>
          <p:cNvSpPr txBox="1"/>
          <p:nvPr/>
        </p:nvSpPr>
        <p:spPr>
          <a:xfrm>
            <a:off x="7000892" y="1714488"/>
            <a:ext cx="1269899" cy="646331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txBody>
          <a:bodyPr wrap="none" rtlCol="0">
            <a:spAutoFit/>
          </a:bodyPr>
          <a:lstStyle/>
          <a:p>
            <a:r>
              <a:rPr lang="ru-RU" sz="3600" dirty="0" smtClean="0"/>
              <a:t>слоги</a:t>
            </a:r>
            <a:endParaRPr lang="ru-RU" sz="3600" dirty="0"/>
          </a:p>
        </p:txBody>
      </p:sp>
      <p:sp>
        <p:nvSpPr>
          <p:cNvPr id="62" name="TextBox 61"/>
          <p:cNvSpPr txBox="1"/>
          <p:nvPr/>
        </p:nvSpPr>
        <p:spPr>
          <a:xfrm>
            <a:off x="1857356" y="1714488"/>
            <a:ext cx="2890600" cy="646331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txBody>
          <a:bodyPr wrap="none" rtlCol="0">
            <a:spAutoFit/>
          </a:bodyPr>
          <a:lstStyle/>
          <a:p>
            <a:r>
              <a:rPr lang="ru-RU" sz="3600" dirty="0" smtClean="0"/>
              <a:t>предложение</a:t>
            </a:r>
            <a:endParaRPr lang="ru-RU" sz="3600" dirty="0"/>
          </a:p>
        </p:txBody>
      </p:sp>
      <p:cxnSp>
        <p:nvCxnSpPr>
          <p:cNvPr id="64" name="Прямая со стрелкой 63"/>
          <p:cNvCxnSpPr>
            <a:stCxn id="54" idx="3"/>
            <a:endCxn id="62" idx="1"/>
          </p:cNvCxnSpPr>
          <p:nvPr/>
        </p:nvCxnSpPr>
        <p:spPr>
          <a:xfrm>
            <a:off x="1428728" y="2037654"/>
            <a:ext cx="428628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Прямая со стрелкой 65"/>
          <p:cNvCxnSpPr>
            <a:stCxn id="62" idx="3"/>
            <a:endCxn id="57" idx="1"/>
          </p:cNvCxnSpPr>
          <p:nvPr/>
        </p:nvCxnSpPr>
        <p:spPr>
          <a:xfrm>
            <a:off x="4747956" y="2037654"/>
            <a:ext cx="466986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Прямая со стрелкой 67"/>
          <p:cNvCxnSpPr>
            <a:stCxn id="57" idx="3"/>
            <a:endCxn id="61" idx="1"/>
          </p:cNvCxnSpPr>
          <p:nvPr/>
        </p:nvCxnSpPr>
        <p:spPr>
          <a:xfrm>
            <a:off x="6516901" y="2037654"/>
            <a:ext cx="483991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Прямая со стрелкой 69"/>
          <p:cNvCxnSpPr>
            <a:stCxn id="61" idx="3"/>
          </p:cNvCxnSpPr>
          <p:nvPr/>
        </p:nvCxnSpPr>
        <p:spPr>
          <a:xfrm flipV="1">
            <a:off x="8270791" y="2000240"/>
            <a:ext cx="730365" cy="3741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Прямая со стрелкой 71"/>
          <p:cNvCxnSpPr>
            <a:endCxn id="33" idx="1"/>
          </p:cNvCxnSpPr>
          <p:nvPr/>
        </p:nvCxnSpPr>
        <p:spPr>
          <a:xfrm flipV="1">
            <a:off x="357158" y="3109224"/>
            <a:ext cx="714380" cy="3402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Прямая со стрелкой 74"/>
          <p:cNvCxnSpPr>
            <a:stCxn id="33" idx="3"/>
            <a:endCxn id="58" idx="1"/>
          </p:cNvCxnSpPr>
          <p:nvPr/>
        </p:nvCxnSpPr>
        <p:spPr>
          <a:xfrm>
            <a:off x="3500430" y="3109224"/>
            <a:ext cx="571504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animBg="1"/>
      <p:bldP spid="54" grpId="0" animBg="1"/>
      <p:bldP spid="57" grpId="0" animBg="1"/>
      <p:bldP spid="58" grpId="0" animBg="1"/>
      <p:bldP spid="61" grpId="0" animBg="1"/>
      <p:bldP spid="6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85786" y="785794"/>
            <a:ext cx="700092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Продолжите предложение:</a:t>
            </a:r>
          </a:p>
          <a:p>
            <a:r>
              <a:rPr lang="ru-RU" sz="3600" b="1" i="1" dirty="0" smtClean="0"/>
              <a:t>Моя мама самая…</a:t>
            </a:r>
            <a:endParaRPr lang="ru-RU" sz="3600" b="1" i="1" dirty="0"/>
          </a:p>
        </p:txBody>
      </p:sp>
      <p:sp>
        <p:nvSpPr>
          <p:cNvPr id="5" name="TextBox 4"/>
          <p:cNvSpPr txBox="1"/>
          <p:nvPr/>
        </p:nvSpPr>
        <p:spPr>
          <a:xfrm>
            <a:off x="1571604" y="2071678"/>
            <a:ext cx="6242478" cy="2769989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ru-RU" sz="5400" dirty="0" smtClean="0">
                <a:solidFill>
                  <a:srgbClr val="C00000"/>
                </a:solidFill>
              </a:rPr>
              <a:t>.</a:t>
            </a:r>
            <a:r>
              <a:rPr lang="ru-RU" sz="5400" dirty="0" smtClean="0">
                <a:solidFill>
                  <a:srgbClr val="00B050"/>
                </a:solidFill>
              </a:rPr>
              <a:t>  </a:t>
            </a:r>
            <a:r>
              <a:rPr lang="ru-RU" sz="4400" dirty="0" smtClean="0">
                <a:solidFill>
                  <a:srgbClr val="00B050"/>
                </a:solidFill>
              </a:rPr>
              <a:t>    - повествовательное</a:t>
            </a:r>
          </a:p>
          <a:p>
            <a:r>
              <a:rPr lang="ru-RU" sz="6000" dirty="0" smtClean="0">
                <a:solidFill>
                  <a:srgbClr val="C00000"/>
                </a:solidFill>
              </a:rPr>
              <a:t>!</a:t>
            </a:r>
            <a:r>
              <a:rPr lang="ru-RU" sz="4400" dirty="0" smtClean="0">
                <a:solidFill>
                  <a:srgbClr val="00B050"/>
                </a:solidFill>
              </a:rPr>
              <a:t>      - восклицательное</a:t>
            </a:r>
          </a:p>
          <a:p>
            <a:r>
              <a:rPr lang="ru-RU" sz="6000" dirty="0" smtClean="0">
                <a:solidFill>
                  <a:srgbClr val="C00000"/>
                </a:solidFill>
              </a:rPr>
              <a:t>?</a:t>
            </a:r>
            <a:r>
              <a:rPr lang="ru-RU" sz="4400" dirty="0" smtClean="0">
                <a:solidFill>
                  <a:srgbClr val="00B050"/>
                </a:solidFill>
              </a:rPr>
              <a:t>     - вопросительное</a:t>
            </a:r>
            <a:endParaRPr lang="ru-RU" sz="4400" dirty="0">
              <a:solidFill>
                <a:srgbClr val="00B05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928662" y="5143512"/>
            <a:ext cx="729161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i="1" dirty="0" smtClean="0"/>
              <a:t>Умеет, что, мама, моя.</a:t>
            </a:r>
          </a:p>
          <a:p>
            <a:r>
              <a:rPr lang="ru-RU" sz="3600" b="1" i="1" dirty="0" smtClean="0"/>
              <a:t>Вкусные, моя мама, печет, пироги.</a:t>
            </a:r>
            <a:endParaRPr lang="ru-RU" sz="3600" b="1" i="1" dirty="0"/>
          </a:p>
        </p:txBody>
      </p:sp>
      <p:pic>
        <p:nvPicPr>
          <p:cNvPr id="3074" name="Picture 2" descr="C:\Documents and Settings\1\Рабочий стол\образ матери\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357950" y="142852"/>
            <a:ext cx="2000264" cy="200026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28596" y="1142984"/>
            <a:ext cx="8429685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chemeClr val="accent6">
                    <a:lumMod val="50000"/>
                  </a:schemeClr>
                </a:solidFill>
              </a:rPr>
              <a:t>Предложение – это …  .</a:t>
            </a:r>
          </a:p>
          <a:p>
            <a:r>
              <a:rPr lang="ru-RU" sz="4400" dirty="0" smtClean="0">
                <a:solidFill>
                  <a:schemeClr val="accent6">
                    <a:lumMod val="50000"/>
                  </a:schemeClr>
                </a:solidFill>
              </a:rPr>
              <a:t>Точка ставится в конце … … .</a:t>
            </a:r>
          </a:p>
          <a:p>
            <a:r>
              <a:rPr lang="ru-RU" sz="4400" dirty="0" smtClean="0">
                <a:solidFill>
                  <a:schemeClr val="accent6">
                    <a:lumMod val="50000"/>
                  </a:schemeClr>
                </a:solidFill>
              </a:rPr>
              <a:t>Восклицательный знак ставится в конце … … .</a:t>
            </a:r>
          </a:p>
          <a:p>
            <a:r>
              <a:rPr lang="ru-RU" sz="4400" dirty="0" smtClean="0">
                <a:solidFill>
                  <a:schemeClr val="accent6">
                    <a:lumMod val="50000"/>
                  </a:schemeClr>
                </a:solidFill>
              </a:rPr>
              <a:t>Вопросительный знак ставится в конце … … .</a:t>
            </a:r>
            <a:endParaRPr lang="ru-RU" sz="4400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Documents and Settings\1\Рабочий стол\образ матери\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08" y="1857364"/>
            <a:ext cx="5929354" cy="442725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TextBox 2"/>
          <p:cNvSpPr txBox="1"/>
          <p:nvPr/>
        </p:nvSpPr>
        <p:spPr>
          <a:xfrm>
            <a:off x="642910" y="571480"/>
            <a:ext cx="5085303" cy="35394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i="1" dirty="0" smtClean="0">
                <a:solidFill>
                  <a:srgbClr val="FF0066"/>
                </a:solidFill>
              </a:rPr>
              <a:t>С цветами нежными</a:t>
            </a:r>
          </a:p>
          <a:p>
            <a:r>
              <a:rPr lang="ru-RU" sz="2800" i="1" dirty="0" smtClean="0">
                <a:solidFill>
                  <a:srgbClr val="FF0066"/>
                </a:solidFill>
              </a:rPr>
              <a:t>                и солнечным лучом</a:t>
            </a:r>
          </a:p>
          <a:p>
            <a:r>
              <a:rPr lang="ru-RU" sz="2800" i="1" dirty="0" smtClean="0">
                <a:solidFill>
                  <a:srgbClr val="FF0066"/>
                </a:solidFill>
              </a:rPr>
              <a:t>Весенний праздник</a:t>
            </a:r>
          </a:p>
          <a:p>
            <a:r>
              <a:rPr lang="ru-RU" sz="2800" i="1" dirty="0" smtClean="0">
                <a:solidFill>
                  <a:srgbClr val="FF0066"/>
                </a:solidFill>
              </a:rPr>
              <a:t>                </a:t>
            </a:r>
            <a:r>
              <a:rPr lang="ru-RU" sz="2800" i="1" dirty="0" smtClean="0">
                <a:solidFill>
                  <a:schemeClr val="bg2">
                    <a:lumMod val="90000"/>
                  </a:schemeClr>
                </a:solidFill>
              </a:rPr>
              <a:t>вновь приходит в дом.</a:t>
            </a:r>
          </a:p>
          <a:p>
            <a:r>
              <a:rPr lang="ru-RU" sz="2800" i="1" dirty="0" smtClean="0">
                <a:solidFill>
                  <a:srgbClr val="FF0066"/>
                </a:solidFill>
              </a:rPr>
              <a:t>Пусть он </a:t>
            </a:r>
            <a:r>
              <a:rPr lang="ru-RU" sz="2800" i="1" dirty="0" smtClean="0">
                <a:solidFill>
                  <a:schemeClr val="bg2">
                    <a:lumMod val="90000"/>
                  </a:schemeClr>
                </a:solidFill>
              </a:rPr>
              <a:t>добро, любовь</a:t>
            </a:r>
          </a:p>
          <a:p>
            <a:r>
              <a:rPr lang="ru-RU" sz="2800" i="1" dirty="0" smtClean="0">
                <a:solidFill>
                  <a:srgbClr val="FF0066"/>
                </a:solidFill>
              </a:rPr>
              <a:t>                </a:t>
            </a:r>
            <a:r>
              <a:rPr lang="ru-RU" sz="2800" i="1" dirty="0" smtClean="0">
                <a:solidFill>
                  <a:schemeClr val="bg2">
                    <a:lumMod val="90000"/>
                  </a:schemeClr>
                </a:solidFill>
              </a:rPr>
              <a:t>и счастье принесет,</a:t>
            </a:r>
          </a:p>
          <a:p>
            <a:r>
              <a:rPr lang="ru-RU" sz="2800" i="1" dirty="0" smtClean="0">
                <a:solidFill>
                  <a:srgbClr val="FF0066"/>
                </a:solidFill>
              </a:rPr>
              <a:t>Хорошим </a:t>
            </a:r>
            <a:r>
              <a:rPr lang="ru-RU" sz="2800" i="1" dirty="0" smtClean="0">
                <a:solidFill>
                  <a:schemeClr val="bg2">
                    <a:lumMod val="90000"/>
                  </a:schemeClr>
                </a:solidFill>
              </a:rPr>
              <a:t>будет этот день</a:t>
            </a:r>
          </a:p>
          <a:p>
            <a:r>
              <a:rPr lang="ru-RU" sz="2800" i="1" dirty="0" smtClean="0">
                <a:solidFill>
                  <a:schemeClr val="bg2">
                    <a:lumMod val="90000"/>
                  </a:schemeClr>
                </a:solidFill>
              </a:rPr>
              <a:t>                             и целый год</a:t>
            </a:r>
            <a:r>
              <a:rPr lang="ru-RU" sz="2800" i="1" dirty="0" smtClean="0">
                <a:solidFill>
                  <a:srgbClr val="FF0066"/>
                </a:solidFill>
              </a:rPr>
              <a:t>!</a:t>
            </a:r>
            <a:endParaRPr lang="ru-RU" sz="2800" i="1" dirty="0">
              <a:solidFill>
                <a:srgbClr val="FF006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82</TotalTime>
  <Words>132</Words>
  <Application>Microsoft Office PowerPoint</Application>
  <PresentationFormat>Экран (4:3)</PresentationFormat>
  <Paragraphs>35</Paragraphs>
  <Slides>6</Slides>
  <Notes>1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Трек</vt:lpstr>
      <vt:lpstr>Слайд 1</vt:lpstr>
      <vt:lpstr>Слайд 2</vt:lpstr>
      <vt:lpstr>Слайд 3</vt:lpstr>
      <vt:lpstr>Слайд 4</vt:lpstr>
      <vt:lpstr>Слайд 5</vt:lpstr>
      <vt:lpstr>Слайд 6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1</cp:lastModifiedBy>
  <cp:revision>14</cp:revision>
  <dcterms:created xsi:type="dcterms:W3CDTF">2010-03-04T16:21:37Z</dcterms:created>
  <dcterms:modified xsi:type="dcterms:W3CDTF">2010-03-04T17:58:52Z</dcterms:modified>
</cp:coreProperties>
</file>