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5DF02-0BFC-4D45-968E-194073320CF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8878D-8939-4070-A8D8-79934FE580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8878D-8939-4070-A8D8-79934FE5805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8AFC5A-61C2-4732-B6EF-E231C36EB211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DC21B-DEE7-4C80-B490-1360FF769D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www.5byte.ru/9/0007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ge.gym5cheb.ru/p36aa1.html" TargetMode="External"/><Relationship Id="rId4" Type="http://schemas.openxmlformats.org/officeDocument/2006/relationships/hyperlink" Target="http://www.coolreferat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358246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на тему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ru-RU" dirty="0" smtClean="0"/>
              <a:t>Кодирование и обработка числовой информации</a:t>
            </a:r>
            <a:r>
              <a:rPr lang="en-US" dirty="0" smtClean="0"/>
              <a:t>.”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857892"/>
            <a:ext cx="3643338" cy="857256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Подготовил ученик 9 а класса</a:t>
            </a:r>
          </a:p>
          <a:p>
            <a:r>
              <a:rPr lang="ru-RU" sz="1200" dirty="0" err="1" smtClean="0"/>
              <a:t>Акчулпанов</a:t>
            </a:r>
            <a:r>
              <a:rPr lang="ru-RU" sz="1200" dirty="0" smtClean="0"/>
              <a:t> Роман.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http://www.5byte.ru/9/0007.php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http://images.yandex.ru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http://www.coolreferat.com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http://ege.gym5cheb.ru/p36aa1.html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000" dirty="0" smtClean="0"/>
              <a:t>                            </a:t>
            </a:r>
            <a:r>
              <a:rPr lang="ru-RU" sz="1000" dirty="0" smtClean="0"/>
              <a:t>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00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еу</a:t>
            </a:r>
            <a:endParaRPr lang="ru-RU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2286016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sz="3500" dirty="0" smtClean="0"/>
              <a:t>Цель  проекта</a:t>
            </a:r>
            <a:r>
              <a:rPr lang="en-US" sz="3500" dirty="0" smtClean="0"/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Подготовить  учеников для дальнейшего обучения.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3500" dirty="0" smtClean="0"/>
              <a:t>Задача</a:t>
            </a:r>
            <a:r>
              <a:rPr lang="en-US" sz="3500" dirty="0" smtClean="0"/>
              <a:t>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1400" dirty="0" smtClean="0"/>
              <a:t> </a:t>
            </a:r>
            <a:r>
              <a:rPr lang="ru-RU" sz="2000" dirty="0" smtClean="0"/>
              <a:t>Ознакомить слушателя с кодированием и обработкой числовой информации, затронув ее основные характеристики.</a:t>
            </a:r>
            <a:endParaRPr lang="ru-RU" sz="2000" dirty="0"/>
          </a:p>
        </p:txBody>
      </p:sp>
      <p:pic>
        <p:nvPicPr>
          <p:cNvPr id="3" name="Рисунок 2" descr="788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1000108"/>
            <a:ext cx="223837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sz="2000" b="1" dirty="0" smtClean="0"/>
              <a:t>1.</a:t>
            </a:r>
            <a:r>
              <a:rPr lang="ru-RU" sz="2000" b="1" dirty="0" smtClean="0"/>
              <a:t>Представление числовой информации с помощью систем счисления.</a:t>
            </a:r>
            <a:endParaRPr lang="en-US" sz="2000" b="1" dirty="0" smtClean="0"/>
          </a:p>
          <a:p>
            <a:pPr marL="457200" indent="-457200">
              <a:buNone/>
            </a:pPr>
            <a:r>
              <a:rPr lang="ru-RU" sz="2000" b="1" dirty="0" smtClean="0"/>
              <a:t>- Непозиционные.</a:t>
            </a:r>
          </a:p>
          <a:p>
            <a:pPr marL="457200" indent="-457200">
              <a:buNone/>
            </a:pPr>
            <a:r>
              <a:rPr lang="ru-RU" sz="2000" b="1" dirty="0" smtClean="0"/>
              <a:t>- Позиционные.</a:t>
            </a:r>
          </a:p>
          <a:p>
            <a:pPr marL="457200" indent="-457200">
              <a:buNone/>
            </a:pPr>
            <a:r>
              <a:rPr lang="ru-RU" sz="2000" b="1" dirty="0" smtClean="0"/>
              <a:t>2. Электронные таблицы, работа с табличными данными.</a:t>
            </a:r>
          </a:p>
          <a:p>
            <a:pPr marL="457200" indent="-457200">
              <a:buNone/>
            </a:pPr>
            <a:r>
              <a:rPr lang="ru-RU" sz="2000" b="1" dirty="0" smtClean="0"/>
              <a:t>3. Базы данных. СУБД.</a:t>
            </a:r>
          </a:p>
          <a:p>
            <a:pPr marL="457200" indent="-457200">
              <a:buNone/>
            </a:pPr>
            <a:endParaRPr lang="en-US" sz="2000" b="1" dirty="0" smtClean="0"/>
          </a:p>
          <a:p>
            <a:pPr marL="457200" indent="-457200">
              <a:buFontTx/>
              <a:buChar char="-"/>
            </a:pP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/>
              <a:t>П</a:t>
            </a:r>
            <a:r>
              <a:rPr lang="ru-RU" sz="2200" b="1" dirty="0" smtClean="0"/>
              <a:t>редставление </a:t>
            </a:r>
            <a:r>
              <a:rPr lang="ru-RU" sz="2200" b="1" dirty="0"/>
              <a:t>числовой информации с помощью систем </a:t>
            </a:r>
            <a:r>
              <a:rPr lang="ru-RU" sz="2200" b="1" dirty="0" smtClean="0"/>
              <a:t>счисления.</a:t>
            </a:r>
            <a:endParaRPr lang="ru-RU" sz="2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11004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r>
              <a:rPr lang="ru-RU" sz="1400" dirty="0" smtClean="0"/>
              <a:t>Для записи информации о количестве объектов используются числа. Числа записываются с использованием особых знаковых систем, которые называются </a:t>
            </a:r>
            <a:r>
              <a:rPr lang="ru-RU" sz="1400" b="1" dirty="0" smtClean="0"/>
              <a:t>системами счисления</a:t>
            </a:r>
            <a:r>
              <a:rPr lang="ru-RU" sz="1400" dirty="0" smtClean="0"/>
              <a:t>. Алфавит системы счисления состоит из символов, которые называются цифрами.</a:t>
            </a:r>
          </a:p>
          <a:p>
            <a:r>
              <a:rPr lang="ru-RU" sz="1400" b="1" i="1" dirty="0" smtClean="0"/>
              <a:t>Система счисления</a:t>
            </a:r>
            <a:r>
              <a:rPr lang="ru-RU" sz="1400" i="1" dirty="0" smtClean="0"/>
              <a:t> - это знаковая система, в которой числа записываются по определенным правилам с помощью символов некоторого алфавита, называемых цифрами.</a:t>
            </a:r>
            <a:endParaRPr lang="ru-RU" sz="1400" dirty="0" smtClean="0"/>
          </a:p>
          <a:p>
            <a:r>
              <a:rPr lang="ru-RU" sz="1400" dirty="0" smtClean="0"/>
              <a:t>Все системы счисления делятся на две большие группы: </a:t>
            </a:r>
            <a:r>
              <a:rPr lang="ru-RU" sz="1400" b="1" dirty="0" smtClean="0"/>
              <a:t>позиционные</a:t>
            </a:r>
            <a:r>
              <a:rPr lang="ru-RU" sz="1400" dirty="0" smtClean="0"/>
              <a:t> и </a:t>
            </a:r>
            <a:r>
              <a:rPr lang="ru-RU" sz="1400" b="1" dirty="0" smtClean="0"/>
              <a:t>непозиционные</a:t>
            </a:r>
            <a:r>
              <a:rPr lang="ru-RU" sz="1400" dirty="0" smtClean="0"/>
              <a:t>. В позиционных системах счисления количественное значение цифры зависит от ее положения в числе, а в непозиционных — не зависит.</a:t>
            </a:r>
          </a:p>
          <a:p>
            <a:endParaRPr lang="ru-RU" dirty="0"/>
          </a:p>
        </p:txBody>
      </p:sp>
      <p:pic>
        <p:nvPicPr>
          <p:cNvPr id="4" name="Рисунок 3" descr="trancletedigits.previ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4000504"/>
            <a:ext cx="4619636" cy="26630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84698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Непозиционные системы счисления.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500" dirty="0" smtClean="0"/>
              <a:t>Как только люди начали считать, у них появилась потребность в записи чисел. Находки археологов на стоянках первобытных людей свидетельствуют о том, что первоначально количество предметов отображали равным количеством каких-либо значков: зарубок, черточек, точек.</a:t>
            </a:r>
          </a:p>
          <a:p>
            <a:r>
              <a:rPr lang="ru-RU" sz="1500" dirty="0" smtClean="0"/>
              <a:t>Такая система записи чисел называется </a:t>
            </a:r>
            <a:r>
              <a:rPr lang="ru-RU" sz="1500" b="1" dirty="0" smtClean="0"/>
              <a:t>единичной</a:t>
            </a:r>
            <a:r>
              <a:rPr lang="ru-RU" sz="1500" dirty="0" smtClean="0"/>
              <a:t>, так как любое число в ней образуется путем повторения одного знака, символизирующего единицу. Единичной системой счисления пользуются малыши, показывая на пальцах свой возраст или используя для этого счетные палочки.</a:t>
            </a:r>
          </a:p>
          <a:p>
            <a:endParaRPr lang="ru-RU" dirty="0"/>
          </a:p>
        </p:txBody>
      </p:sp>
      <p:pic>
        <p:nvPicPr>
          <p:cNvPr id="4" name="Рисунок 3" descr="image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000504"/>
            <a:ext cx="2066925" cy="2476500"/>
          </a:xfrm>
          <a:prstGeom prst="rect">
            <a:avLst/>
          </a:prstGeom>
        </p:spPr>
      </p:pic>
      <p:pic>
        <p:nvPicPr>
          <p:cNvPr id="5" name="Рисунок 4" descr="Nepozi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143380"/>
            <a:ext cx="3409950" cy="2276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Позиционные системы счисления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500" dirty="0" smtClean="0"/>
              <a:t> Каждая позиционная система счисления имеет определенный алфавит цифр и основание. </a:t>
            </a:r>
            <a:r>
              <a:rPr lang="ru-RU" sz="1500" b="1" dirty="0" smtClean="0"/>
              <a:t>Основание системы</a:t>
            </a:r>
            <a:r>
              <a:rPr lang="ru-RU" sz="1500" dirty="0" smtClean="0"/>
              <a:t> равно количеству цифр (знаков) в ее алфавите.</a:t>
            </a:r>
          </a:p>
          <a:p>
            <a:r>
              <a:rPr lang="ru-RU" sz="1500" dirty="0" smtClean="0"/>
              <a:t>В позиционных системах счисления количественное значение цифры зависит от ее позиции в числе. Позиция цифры в числе называется </a:t>
            </a:r>
            <a:r>
              <a:rPr lang="ru-RU" sz="1500" b="1" dirty="0" smtClean="0"/>
              <a:t>разрядом</a:t>
            </a:r>
            <a:r>
              <a:rPr lang="ru-RU" sz="1500" dirty="0" smtClean="0"/>
              <a:t>. Разряды числа возрастают справа налево, от младших разрядов к старшим, причем значения одинаковых цифр, стоящих в соседних разрядах числа, различаются на величину основания.</a:t>
            </a:r>
          </a:p>
          <a:p>
            <a:r>
              <a:rPr lang="ru-RU" sz="1500" dirty="0" smtClean="0"/>
              <a:t>Позиционными системами счисления считаются двоичная, десятичная, восьмеричная и другие.</a:t>
            </a:r>
            <a:endParaRPr lang="ru-RU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Электронные таблицы. </a:t>
            </a:r>
            <a:br>
              <a:rPr lang="ru-RU" sz="4000" b="1" dirty="0" smtClean="0"/>
            </a:br>
            <a:r>
              <a:rPr lang="ru-RU" sz="4000" b="1" dirty="0" smtClean="0"/>
              <a:t>Назначение и основные функции.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1400" i="1" dirty="0" smtClean="0"/>
              <a:t>Электронные таблицы (или табличные процессоры) - это прикладные программы, предназначенные для проведения табличных расчетов.</a:t>
            </a:r>
          </a:p>
          <a:p>
            <a:pPr>
              <a:buNone/>
            </a:pPr>
            <a:r>
              <a:rPr lang="ru-RU" sz="1400" dirty="0" smtClean="0"/>
              <a:t>         ЭТ - удобный инструмент для экономистов, бухгалтеров, инженеров, научных работников — всех тех, кому приходится работать с большими массивами числовой информации.                      В дальнейшем созданные документы можно просматривать, изменять, записывать на магнитный диск для хранения, печатать на принтере.</a:t>
            </a:r>
          </a:p>
          <a:p>
            <a:pPr>
              <a:buNone/>
            </a:pPr>
            <a:r>
              <a:rPr lang="ru-RU" sz="1400" i="1" dirty="0" smtClean="0"/>
              <a:t>        </a:t>
            </a:r>
          </a:p>
        </p:txBody>
      </p:sp>
      <p:pic>
        <p:nvPicPr>
          <p:cNvPr id="5" name="Рисунок 4" descr="gzi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500438"/>
            <a:ext cx="24384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Работа с табличными процессорами (ТП)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/>
              <a:t>Среда табличного процессора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         Рабочим полем табличного процессора является экран дисплея, на котором электронная таблица представляется в виде матрицы. ЭТ, подобно шахматной доске, разделена на клетки, которые принято называть ячейками таблицы. Строки и столбцы таблицы имеют обозначения. Чаще всего строки имеют числовую нумерацию, а столбцы — буквенные (буквы латинского алфавита) обозначения. Как и на шахматной доске, каждая клетка имеет свое имя (адрес), состоящее из имени столбца и номера строки, например: А1, </a:t>
            </a:r>
            <a:r>
              <a:rPr lang="en-US" sz="1200" dirty="0" smtClean="0"/>
              <a:t>B2 </a:t>
            </a:r>
            <a:r>
              <a:rPr lang="ru-RU" sz="1200" dirty="0" smtClean="0"/>
              <a:t>и </a:t>
            </a:r>
            <a:r>
              <a:rPr lang="ru-RU" sz="1200" dirty="0" err="1" smtClean="0"/>
              <a:t>тд</a:t>
            </a:r>
            <a:r>
              <a:rPr lang="ru-RU" sz="1200" dirty="0" smtClean="0"/>
              <a:t>. </a:t>
            </a:r>
          </a:p>
          <a:p>
            <a:endParaRPr lang="ru-RU" dirty="0"/>
          </a:p>
        </p:txBody>
      </p:sp>
      <p:pic>
        <p:nvPicPr>
          <p:cNvPr id="4" name="Рисунок 3" descr="35_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286124"/>
            <a:ext cx="5214974" cy="31079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Базы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500" b="1" dirty="0" smtClean="0"/>
              <a:t>БД – это определенным образом организованная совокупность данных некоторой предметной области, хранящаяся в компьютере.</a:t>
            </a:r>
          </a:p>
          <a:p>
            <a:pPr>
              <a:buNone/>
            </a:pPr>
            <a:r>
              <a:rPr lang="ru-RU" sz="1400" dirty="0" smtClean="0"/>
              <a:t>   Для управления базами данных существуют специальные программы например СУБД</a:t>
            </a:r>
            <a:r>
              <a:rPr lang="ru-RU" sz="2200" b="1" dirty="0" smtClean="0"/>
              <a:t>.</a:t>
            </a:r>
          </a:p>
          <a:p>
            <a:pPr>
              <a:buNone/>
            </a:pPr>
            <a:r>
              <a:rPr lang="ru-RU" sz="1500" b="1" dirty="0" smtClean="0"/>
              <a:t>   Система  управления базами данных – это приложение, позволяющее создавать БД и  осуществлять в них сортировку и поиск данных.</a:t>
            </a:r>
          </a:p>
          <a:p>
            <a:pPr>
              <a:buNone/>
            </a:pPr>
            <a:endParaRPr lang="ru-RU" sz="15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</TotalTime>
  <Words>246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Проект на тему: “Кодирование и обработка числовой информации.” </vt:lpstr>
      <vt:lpstr>Цель  проекта: Подготовить  учеников для дальнейшего обучения. Задача:  Ознакомить слушателя с кодированием и обработкой числовой информации, затронув ее основные характеристики.</vt:lpstr>
      <vt:lpstr>План:</vt:lpstr>
      <vt:lpstr>Представление числовой информации с помощью систем счисления.</vt:lpstr>
      <vt:lpstr>Непозиционные системы счисления.</vt:lpstr>
      <vt:lpstr>Позиционные системы счисления.</vt:lpstr>
      <vt:lpstr>Электронные таблицы.  Назначение и основные функции.</vt:lpstr>
      <vt:lpstr>Работа с табличными процессорами (ТП)</vt:lpstr>
      <vt:lpstr>Базы данных</vt:lpstr>
      <vt:lpstr>Источники информации:</vt:lpstr>
    </vt:vector>
  </TitlesOfParts>
  <Company>СБ РФ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</dc:title>
  <dc:creator>Акчулпанов</dc:creator>
  <cp:lastModifiedBy>Акчулпанов</cp:lastModifiedBy>
  <cp:revision>22</cp:revision>
  <dcterms:created xsi:type="dcterms:W3CDTF">2012-02-08T14:27:25Z</dcterms:created>
  <dcterms:modified xsi:type="dcterms:W3CDTF">2012-02-08T19:50:05Z</dcterms:modified>
</cp:coreProperties>
</file>