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7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0" d="100"/>
          <a:sy n="120" d="100"/>
        </p:scale>
        <p:origin x="-7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F3BF-5F4F-4467-A5E2-761FA5EAC979}" type="datetimeFigureOut">
              <a:rPr lang="ru-RU" smtClean="0"/>
              <a:pPr/>
              <a:t>10.02.2010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400A3-BE93-4E0B-927F-76E8DF000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F3BF-5F4F-4467-A5E2-761FA5EAC979}" type="datetimeFigureOut">
              <a:rPr lang="ru-RU" smtClean="0"/>
              <a:pPr/>
              <a:t>10.02.2010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400A3-BE93-4E0B-927F-76E8DF000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F3BF-5F4F-4467-A5E2-761FA5EAC979}" type="datetimeFigureOut">
              <a:rPr lang="ru-RU" smtClean="0"/>
              <a:pPr/>
              <a:t>10.02.2010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400A3-BE93-4E0B-927F-76E8DF000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F3BF-5F4F-4467-A5E2-761FA5EAC979}" type="datetimeFigureOut">
              <a:rPr lang="ru-RU" smtClean="0"/>
              <a:pPr/>
              <a:t>10.02.2010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400A3-BE93-4E0B-927F-76E8DF0002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F3BF-5F4F-4467-A5E2-761FA5EAC979}" type="datetimeFigureOut">
              <a:rPr lang="ru-RU" smtClean="0"/>
              <a:pPr/>
              <a:t>10.02.2010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400A3-BE93-4E0B-927F-76E8DF000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F3BF-5F4F-4467-A5E2-761FA5EAC979}" type="datetimeFigureOut">
              <a:rPr lang="ru-RU" smtClean="0"/>
              <a:pPr/>
              <a:t>10.02.2010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32400A3-BE93-4E0B-927F-76E8DF000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F3BF-5F4F-4467-A5E2-761FA5EAC979}" type="datetimeFigureOut">
              <a:rPr lang="ru-RU" smtClean="0"/>
              <a:pPr/>
              <a:t>10.02.2010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400A3-BE93-4E0B-927F-76E8DF000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F3BF-5F4F-4467-A5E2-761FA5EAC979}" type="datetimeFigureOut">
              <a:rPr lang="ru-RU" smtClean="0"/>
              <a:pPr/>
              <a:t>10.02.2010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400A3-BE93-4E0B-927F-76E8DF000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F3BF-5F4F-4467-A5E2-761FA5EAC979}" type="datetimeFigureOut">
              <a:rPr lang="ru-RU" smtClean="0"/>
              <a:pPr/>
              <a:t>10.02.2010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400A3-BE93-4E0B-927F-76E8DF000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F3BF-5F4F-4467-A5E2-761FA5EAC979}" type="datetimeFigureOut">
              <a:rPr lang="ru-RU" smtClean="0"/>
              <a:pPr/>
              <a:t>10.02.2010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400A3-BE93-4E0B-927F-76E8DF000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F3BF-5F4F-4467-A5E2-761FA5EAC979}" type="datetimeFigureOut">
              <a:rPr lang="ru-RU" smtClean="0"/>
              <a:pPr/>
              <a:t>10.02.2010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400A3-BE93-4E0B-927F-76E8DF000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F3BF-5F4F-4467-A5E2-761FA5EAC979}" type="datetimeFigureOut">
              <a:rPr lang="ru-RU" smtClean="0"/>
              <a:pPr/>
              <a:t>10.02.2010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400A3-BE93-4E0B-927F-76E8DF000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F3BF-5F4F-4467-A5E2-761FA5EAC979}" type="datetimeFigureOut">
              <a:rPr lang="ru-RU" smtClean="0"/>
              <a:pPr/>
              <a:t>10.02.2010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400A3-BE93-4E0B-927F-76E8DF000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F3BF-5F4F-4467-A5E2-761FA5EAC979}" type="datetimeFigureOut">
              <a:rPr lang="ru-RU" smtClean="0"/>
              <a:pPr/>
              <a:t>10.02.2010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400A3-BE93-4E0B-927F-76E8DF000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F3BF-5F4F-4467-A5E2-761FA5EAC979}" type="datetimeFigureOut">
              <a:rPr lang="ru-RU" smtClean="0"/>
              <a:pPr/>
              <a:t>10.02.2010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400A3-BE93-4E0B-927F-76E8DF000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F3BF-5F4F-4467-A5E2-761FA5EAC979}" type="datetimeFigureOut">
              <a:rPr lang="ru-RU" smtClean="0"/>
              <a:pPr/>
              <a:t>10.02.2010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400A3-BE93-4E0B-927F-76E8DF000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F3BF-5F4F-4467-A5E2-761FA5EAC979}" type="datetimeFigureOut">
              <a:rPr lang="ru-RU" smtClean="0"/>
              <a:pPr/>
              <a:t>10.02.2010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400A3-BE93-4E0B-927F-76E8DF000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F3BF-5F4F-4467-A5E2-761FA5EAC979}" type="datetimeFigureOut">
              <a:rPr lang="ru-RU" smtClean="0"/>
              <a:pPr/>
              <a:t>10.02.2010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400A3-BE93-4E0B-927F-76E8DF000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F3BF-5F4F-4467-A5E2-761FA5EAC979}" type="datetimeFigureOut">
              <a:rPr lang="ru-RU" smtClean="0"/>
              <a:pPr/>
              <a:t>10.02.2010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400A3-BE93-4E0B-927F-76E8DF000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F3BF-5F4F-4467-A5E2-761FA5EAC979}" type="datetimeFigureOut">
              <a:rPr lang="ru-RU" smtClean="0"/>
              <a:pPr/>
              <a:t>10.02.2010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400A3-BE93-4E0B-927F-76E8DF000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F3BF-5F4F-4467-A5E2-761FA5EAC979}" type="datetimeFigureOut">
              <a:rPr lang="ru-RU" smtClean="0"/>
              <a:pPr/>
              <a:t>10.02.2010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400A3-BE93-4E0B-927F-76E8DF000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F3BF-5F4F-4467-A5E2-761FA5EAC979}" type="datetimeFigureOut">
              <a:rPr lang="ru-RU" smtClean="0"/>
              <a:pPr/>
              <a:t>10.02.2010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400A3-BE93-4E0B-927F-76E8DF000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00F3BF-5F4F-4467-A5E2-761FA5EAC979}" type="datetimeFigureOut">
              <a:rPr lang="ru-RU" smtClean="0"/>
              <a:pPr/>
              <a:t>10.02.2010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2400A3-BE93-4E0B-927F-76E8DF000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B00F3BF-5F4F-4467-A5E2-761FA5EAC979}" type="datetimeFigureOut">
              <a:rPr lang="ru-RU" smtClean="0"/>
              <a:pPr/>
              <a:t>10.02.2010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32400A3-BE93-4E0B-927F-76E8DF000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Имена героев Великой Отечественной войны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Александр Матросов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429420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16 июня 1944 года партизаны отряда «Октябрь» вступили в бой с гарнизоном противника в деревне </a:t>
            </a:r>
            <a:r>
              <a:rPr lang="ru-RU" dirty="0" err="1" smtClean="0"/>
              <a:t>Куписк</a:t>
            </a:r>
            <a:r>
              <a:rPr lang="ru-RU" dirty="0" smtClean="0"/>
              <a:t> </a:t>
            </a:r>
            <a:r>
              <a:rPr lang="ru-RU" dirty="0" err="1" smtClean="0"/>
              <a:t>Новогрудского</a:t>
            </a:r>
            <a:r>
              <a:rPr lang="ru-RU" dirty="0" smtClean="0"/>
              <a:t> района (Белоруссия). Наступление было остановлено дзотом с двумя амбразурами. </a:t>
            </a:r>
            <a:r>
              <a:rPr lang="ru-RU" sz="3300" b="1" u="sng" dirty="0"/>
              <a:t>Михаил </a:t>
            </a:r>
            <a:r>
              <a:rPr lang="ru-RU" sz="3300" b="1" u="sng" dirty="0" err="1"/>
              <a:t>Белуш</a:t>
            </a:r>
            <a:r>
              <a:rPr lang="ru-RU" sz="3300" b="1" u="sng" dirty="0"/>
              <a:t> </a:t>
            </a:r>
            <a:r>
              <a:rPr lang="ru-RU" dirty="0" smtClean="0"/>
              <a:t>пополз вперёд и закидал одну из амбразур гранатами, а вторую накрыл своим телом.</a:t>
            </a:r>
          </a:p>
          <a:p>
            <a:r>
              <a:rPr lang="ru-RU" dirty="0" smtClean="0"/>
              <a:t>18 июля 1944 года при форсировании реки Припять у деревни Берёза Брестской области закрыл своим телом вражеский пулемёт </a:t>
            </a:r>
            <a:r>
              <a:rPr lang="ru-RU" sz="3300" b="1" u="sng" dirty="0"/>
              <a:t>Василий Петрович </a:t>
            </a:r>
            <a:r>
              <a:rPr lang="ru-RU" sz="3300" b="1" u="sng" dirty="0" err="1"/>
              <a:t>Газин</a:t>
            </a:r>
            <a:r>
              <a:rPr lang="ru-RU" dirty="0" smtClean="0"/>
              <a:t>. Ему также было присвоено звание Героя Советского Союза.</a:t>
            </a:r>
          </a:p>
          <a:p>
            <a:r>
              <a:rPr lang="ru-RU" dirty="0" smtClean="0"/>
              <a:t>В октябре 1944 года в ходе боёв за станцию </a:t>
            </a:r>
            <a:r>
              <a:rPr lang="ru-RU" dirty="0" err="1" smtClean="0"/>
              <a:t>Маргит</a:t>
            </a:r>
            <a:r>
              <a:rPr lang="ru-RU" dirty="0" smtClean="0"/>
              <a:t> в Северной Трансильвании гвардии сержант, стрелок 281-го гвардейского полка 2-го Украинского фронта, командир отделения </a:t>
            </a:r>
            <a:r>
              <a:rPr lang="ru-RU" sz="3300" b="1" u="sng" dirty="0" err="1"/>
              <a:t>Герай</a:t>
            </a:r>
            <a:r>
              <a:rPr lang="ru-RU" sz="3300" b="1" u="sng" dirty="0"/>
              <a:t> Асадов </a:t>
            </a:r>
            <a:r>
              <a:rPr lang="ru-RU" dirty="0" smtClean="0"/>
              <a:t>гранатами закидал пулемётное гнездо противника, препятствовавшее наступлению. Однако при попытке атаки, пулемёт вновь открыл огонь. Не имея больше гранат, Асадов закрыл своим телом амбразуру огневой точки.</a:t>
            </a:r>
          </a:p>
          <a:p>
            <a:r>
              <a:rPr lang="ru-RU" dirty="0" smtClean="0"/>
              <a:t>24 апреля 1945 года лейтенант </a:t>
            </a:r>
            <a:r>
              <a:rPr lang="ru-RU" b="1" u="sng" dirty="0" smtClean="0"/>
              <a:t>Иосиф Романович </a:t>
            </a:r>
            <a:r>
              <a:rPr lang="ru-RU" b="1" u="sng" dirty="0" err="1" smtClean="0"/>
              <a:t>Бумагин</a:t>
            </a:r>
            <a:r>
              <a:rPr lang="ru-RU" dirty="0" smtClean="0"/>
              <a:t>, командир пулеметного взвода участвовал в уличных боях при освобождении польского города </a:t>
            </a:r>
            <a:r>
              <a:rPr lang="ru-RU" dirty="0" err="1" smtClean="0"/>
              <a:t>Бреслау</a:t>
            </a:r>
            <a:r>
              <a:rPr lang="ru-RU" dirty="0" smtClean="0"/>
              <a:t> (Вроцлав). По его взводу был открыт огонь двух пулеметных точек. Одну огневую точку И.Р. </a:t>
            </a:r>
            <a:r>
              <a:rPr lang="ru-RU" dirty="0" err="1" smtClean="0"/>
              <a:t>Бумагин</a:t>
            </a:r>
            <a:r>
              <a:rPr lang="ru-RU" dirty="0" smtClean="0"/>
              <a:t> забросал гранатами, вторую закрыл своим телом, что обеспечило успех наступления. Звание Героя Советского Союза присвоено посмертно 27 июня 1945 года.</a:t>
            </a:r>
          </a:p>
          <a:p>
            <a:r>
              <a:rPr lang="ru-RU" dirty="0" smtClean="0"/>
              <a:t>18 августа 1945 года при освобождении северокурильского острова </a:t>
            </a:r>
            <a:r>
              <a:rPr lang="ru-RU" dirty="0" err="1" smtClean="0"/>
              <a:t>Шумшу</a:t>
            </a:r>
            <a:r>
              <a:rPr lang="ru-RU" dirty="0" smtClean="0"/>
              <a:t> старшина </a:t>
            </a:r>
            <a:r>
              <a:rPr lang="en-US" dirty="0" smtClean="0"/>
              <a:t>I</a:t>
            </a:r>
            <a:r>
              <a:rPr lang="ru-RU" dirty="0" smtClean="0"/>
              <a:t> статьи </a:t>
            </a:r>
            <a:r>
              <a:rPr lang="ru-RU" b="1" u="sng" dirty="0" smtClean="0"/>
              <a:t>Николай Вилков</a:t>
            </a:r>
            <a:r>
              <a:rPr lang="ru-RU" dirty="0" smtClean="0"/>
              <a:t> и матрос </a:t>
            </a:r>
            <a:r>
              <a:rPr lang="ru-RU" sz="3300" b="1" u="sng" dirty="0"/>
              <a:t>Пётр Ильичёв </a:t>
            </a:r>
            <a:r>
              <a:rPr lang="ru-RU" dirty="0" smtClean="0"/>
              <a:t>своими телами закрыли амбразуры японского дзота, совершив двойной подвиг</a:t>
            </a:r>
            <a:r>
              <a:rPr lang="ru-RU" dirty="0" smtClean="0"/>
              <a:t>.</a:t>
            </a:r>
            <a:endParaRPr lang="en-US" sz="1700" b="1" dirty="0" err="1" smtClean="0"/>
          </a:p>
          <a:p>
            <a:r>
              <a:rPr lang="ru-RU" dirty="0" smtClean="0"/>
              <a:t>17 января 1944 года в бою за деревню </a:t>
            </a:r>
            <a:r>
              <a:rPr lang="ru-RU" dirty="0" err="1" smtClean="0"/>
              <a:t>Сокули</a:t>
            </a:r>
            <a:r>
              <a:rPr lang="ru-RU" dirty="0" smtClean="0"/>
              <a:t> Ленинградской области старший сержант </a:t>
            </a:r>
            <a:r>
              <a:rPr lang="ru-RU" b="1" dirty="0" smtClean="0"/>
              <a:t>Иван </a:t>
            </a:r>
            <a:r>
              <a:rPr lang="ru-RU" b="1" dirty="0" err="1" smtClean="0"/>
              <a:t>Куприянович</a:t>
            </a:r>
            <a:r>
              <a:rPr lang="ru-RU" b="1" dirty="0" smtClean="0"/>
              <a:t> </a:t>
            </a:r>
            <a:r>
              <a:rPr lang="ru-RU" b="1" dirty="0" err="1" smtClean="0"/>
              <a:t>Скуридин</a:t>
            </a:r>
            <a:r>
              <a:rPr lang="ru-RU" b="1" dirty="0" smtClean="0"/>
              <a:t> </a:t>
            </a:r>
            <a:r>
              <a:rPr lang="ru-RU" dirty="0" smtClean="0"/>
              <a:t>закрыл своим телом амбразуру вражеского дзота, ценой жизни способствуя выполнению боевой задачи отделением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Скуридин</a:t>
            </a:r>
            <a:r>
              <a:rPr lang="ru-RU" dirty="0" smtClean="0"/>
              <a:t> Иван </a:t>
            </a:r>
            <a:r>
              <a:rPr lang="ru-RU" dirty="0" err="1"/>
              <a:t>Куприянович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214810" y="1600200"/>
            <a:ext cx="4471990" cy="4525963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Дата рождения: </a:t>
            </a:r>
            <a:r>
              <a:rPr lang="ru-RU" dirty="0" smtClean="0"/>
              <a:t>21 </a:t>
            </a:r>
            <a:r>
              <a:rPr lang="ru-RU" dirty="0" smtClean="0"/>
              <a:t>августа 1914 года </a:t>
            </a:r>
            <a:endParaRPr lang="en-US" dirty="0" smtClean="0"/>
          </a:p>
          <a:p>
            <a:r>
              <a:rPr lang="ru-RU" dirty="0" smtClean="0"/>
              <a:t>Место </a:t>
            </a:r>
            <a:r>
              <a:rPr lang="ru-RU" dirty="0" smtClean="0"/>
              <a:t>рождения: село </a:t>
            </a:r>
            <a:r>
              <a:rPr lang="ru-RU" dirty="0"/>
              <a:t>Отрадное, </a:t>
            </a:r>
            <a:r>
              <a:rPr lang="ru-RU" dirty="0" err="1"/>
              <a:t>Акмолинская</a:t>
            </a:r>
            <a:r>
              <a:rPr lang="ru-RU" dirty="0"/>
              <a:t> область, Российская империя</a:t>
            </a:r>
          </a:p>
          <a:p>
            <a:r>
              <a:rPr lang="ru-RU" dirty="0"/>
              <a:t>Место </a:t>
            </a:r>
            <a:r>
              <a:rPr lang="ru-RU" dirty="0" smtClean="0"/>
              <a:t>смерти: деревня </a:t>
            </a:r>
            <a:r>
              <a:rPr lang="ru-RU" dirty="0" err="1"/>
              <a:t>Сокули</a:t>
            </a:r>
            <a:r>
              <a:rPr lang="ru-RU" dirty="0"/>
              <a:t>, Ленинградская область, РСФСР, </a:t>
            </a:r>
            <a:r>
              <a:rPr lang="ru-RU" dirty="0" smtClean="0"/>
              <a:t>СССР</a:t>
            </a:r>
          </a:p>
          <a:p>
            <a:r>
              <a:rPr lang="ru-RU" dirty="0" smtClean="0"/>
              <a:t>Похоронен:  посёлок </a:t>
            </a:r>
            <a:r>
              <a:rPr lang="ru-RU" dirty="0" err="1"/>
              <a:t>Гостилицы</a:t>
            </a:r>
            <a:r>
              <a:rPr lang="ru-RU" dirty="0"/>
              <a:t> Ломоносовского района Ленинградской области в братской могиле мемориала «</a:t>
            </a:r>
            <a:r>
              <a:rPr lang="ru-RU" dirty="0" err="1"/>
              <a:t>Гостилицкий</a:t>
            </a:r>
            <a:r>
              <a:rPr lang="ru-RU" dirty="0"/>
              <a:t>»</a:t>
            </a:r>
          </a:p>
          <a:p>
            <a:r>
              <a:rPr lang="ru-RU" dirty="0"/>
              <a:t>Годы </a:t>
            </a:r>
            <a:r>
              <a:rPr lang="ru-RU" dirty="0" smtClean="0"/>
              <a:t>службы: 1936—1940</a:t>
            </a:r>
            <a:r>
              <a:rPr lang="ru-RU" dirty="0"/>
              <a:t>, 1941—1944</a:t>
            </a:r>
          </a:p>
          <a:p>
            <a:r>
              <a:rPr lang="ru-RU" dirty="0" smtClean="0"/>
              <a:t>Звание: старший </a:t>
            </a:r>
            <a:r>
              <a:rPr lang="ru-RU" dirty="0"/>
              <a:t>сержант</a:t>
            </a:r>
          </a:p>
          <a:p>
            <a:r>
              <a:rPr lang="ru-RU" dirty="0" smtClean="0"/>
              <a:t>Командовал: командир </a:t>
            </a:r>
            <a:r>
              <a:rPr lang="ru-RU" dirty="0"/>
              <a:t>отделения 4-го стрелкового полка 98-й стрелковой дивизии (67-я армия, Ленинградский фронт)</a:t>
            </a:r>
          </a:p>
          <a:p>
            <a:endParaRPr lang="ru-RU" dirty="0"/>
          </a:p>
        </p:txBody>
      </p:sp>
      <p:pic>
        <p:nvPicPr>
          <p:cNvPr id="7" name="Содержимое 6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9" y="1571612"/>
            <a:ext cx="2786082" cy="4125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Награды героя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Герой Советского Союза — Медаль «Золотая Звезда»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Орден Ленина</a:t>
            </a:r>
            <a:endParaRPr lang="en-US" dirty="0" smtClean="0"/>
          </a:p>
          <a:p>
            <a:endParaRPr lang="en-US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2857496"/>
            <a:ext cx="1785940" cy="3476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3071811"/>
            <a:ext cx="4026749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Память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14744" y="1600200"/>
            <a:ext cx="4972056" cy="4525963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dirty="0"/>
              <a:t>Мемориальная доска была установлена в совхозе «</a:t>
            </a:r>
            <a:r>
              <a:rPr lang="ru-RU" dirty="0" err="1"/>
              <a:t>Вильповицы</a:t>
            </a:r>
            <a:r>
              <a:rPr lang="ru-RU" dirty="0"/>
              <a:t>» Гатчинского района Ленинградской области</a:t>
            </a:r>
          </a:p>
          <a:p>
            <a:pPr lvl="0"/>
            <a:r>
              <a:rPr lang="ru-RU" dirty="0"/>
              <a:t>Именем героя назван переулок в Магадане</a:t>
            </a:r>
          </a:p>
          <a:p>
            <a:pPr lvl="0"/>
            <a:r>
              <a:rPr lang="ru-RU" dirty="0"/>
              <a:t>21 января 1975 года был спущен на воду грузовой теплоход Министерства морского флота СССР «Иван </a:t>
            </a:r>
            <a:r>
              <a:rPr lang="ru-RU" dirty="0" err="1"/>
              <a:t>Скуридин</a:t>
            </a:r>
            <a:r>
              <a:rPr lang="ru-RU" dirty="0"/>
              <a:t>»</a:t>
            </a:r>
          </a:p>
          <a:p>
            <a:pPr lvl="0"/>
            <a:r>
              <a:rPr lang="ru-RU" dirty="0"/>
              <a:t>В 1979 году Министерство связи СССР выпустило художественный маркированный конверт с портретом И. К. </a:t>
            </a:r>
            <a:r>
              <a:rPr lang="ru-RU" dirty="0" err="1"/>
              <a:t>Скуридина</a:t>
            </a:r>
            <a:endParaRPr lang="ru-RU" dirty="0"/>
          </a:p>
          <a:p>
            <a:pPr lvl="0"/>
            <a:r>
              <a:rPr lang="ru-RU" dirty="0"/>
              <a:t>В 1999 году И. К. </a:t>
            </a:r>
            <a:r>
              <a:rPr lang="ru-RU" dirty="0" err="1"/>
              <a:t>Скуридин</a:t>
            </a:r>
            <a:r>
              <a:rPr lang="ru-RU" dirty="0"/>
              <a:t> навечно зачислен в списки 3494 части (Восточный округ внутренних войск Министерства внутренних дел Российской Федерации, п. </a:t>
            </a:r>
            <a:r>
              <a:rPr lang="ru-RU" dirty="0" err="1"/>
              <a:t>Эльбан</a:t>
            </a:r>
            <a:r>
              <a:rPr lang="ru-RU" dirty="0"/>
              <a:t>)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500306"/>
            <a:ext cx="3416688" cy="2284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Autofit/>
          </a:bodyPr>
          <a:lstStyle/>
          <a:p>
            <a:r>
              <a:rPr lang="ru-RU" sz="2000" dirty="0" smtClean="0"/>
              <a:t>Листовка с описанием подвига </a:t>
            </a:r>
            <a:r>
              <a:rPr lang="ru-RU" sz="2000" dirty="0" smtClean="0"/>
              <a:t>Героя </a:t>
            </a:r>
            <a:r>
              <a:rPr lang="ru-RU" sz="2000" dirty="0" smtClean="0"/>
              <a:t>Советского Союза </a:t>
            </a:r>
            <a:r>
              <a:rPr lang="ru-RU" sz="2000" dirty="0" smtClean="0"/>
              <a:t>И</a:t>
            </a:r>
            <a:r>
              <a:rPr lang="ru-RU" sz="2000" dirty="0" smtClean="0"/>
              <a:t>. К. </a:t>
            </a:r>
            <a:r>
              <a:rPr lang="ru-RU" sz="2000" dirty="0" err="1" smtClean="0"/>
              <a:t>Скуридина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00430" y="571480"/>
            <a:ext cx="5429288" cy="6143668"/>
          </a:xfrm>
        </p:spPr>
        <p:txBody>
          <a:bodyPr>
            <a:normAutofit fontScale="92500" lnSpcReduction="10000"/>
          </a:bodyPr>
          <a:lstStyle/>
          <a:p>
            <a:r>
              <a:rPr lang="ru-RU" sz="800" dirty="0" smtClean="0"/>
              <a:t>Смерть немецким оккупантам! </a:t>
            </a:r>
          </a:p>
          <a:p>
            <a:r>
              <a:rPr lang="ru-RU" sz="800" dirty="0" smtClean="0"/>
              <a:t>Вечная слава героям, </a:t>
            </a:r>
            <a:r>
              <a:rPr lang="ru-RU" sz="800" dirty="0" smtClean="0"/>
              <a:t>павшим </a:t>
            </a:r>
            <a:r>
              <a:rPr lang="ru-RU" sz="800" dirty="0" smtClean="0"/>
              <a:t>в борьбе за свободу и независимость </a:t>
            </a:r>
            <a:r>
              <a:rPr lang="ru-RU" sz="800" dirty="0" smtClean="0"/>
              <a:t>нашей </a:t>
            </a:r>
            <a:r>
              <a:rPr lang="ru-RU" sz="800" dirty="0" smtClean="0"/>
              <a:t>Родины!</a:t>
            </a:r>
          </a:p>
          <a:p>
            <a:r>
              <a:rPr lang="ru-RU" sz="800" dirty="0" smtClean="0"/>
              <a:t> </a:t>
            </a:r>
          </a:p>
          <a:p>
            <a:r>
              <a:rPr lang="ru-RU" sz="800" dirty="0" smtClean="0"/>
              <a:t>Беззаветным мужеством и величайшим героизмом отмечен боевой путь бойцов и офицеров нашей армии, очищающей свою родную землю от фашистских </a:t>
            </a:r>
            <a:r>
              <a:rPr lang="ru-RU" sz="800" dirty="0" err="1" smtClean="0"/>
              <a:t>мерзавцев</a:t>
            </a:r>
            <a:r>
              <a:rPr lang="ru-RU" sz="800" dirty="0" smtClean="0"/>
              <a:t>. </a:t>
            </a:r>
          </a:p>
          <a:p>
            <a:r>
              <a:rPr lang="ru-RU" sz="800" dirty="0" smtClean="0"/>
              <a:t> </a:t>
            </a:r>
          </a:p>
          <a:p>
            <a:r>
              <a:rPr lang="ru-RU" sz="800" dirty="0" smtClean="0"/>
              <a:t>В летопись Отечественной войны вписываются новые блестящие страницы, полные славных дел во имя освобождения родного Отечества. </a:t>
            </a:r>
          </a:p>
          <a:p>
            <a:r>
              <a:rPr lang="ru-RU" sz="800" dirty="0" smtClean="0"/>
              <a:t> </a:t>
            </a:r>
          </a:p>
          <a:p>
            <a:r>
              <a:rPr lang="ru-RU" sz="800" dirty="0" smtClean="0"/>
              <a:t>Страстная любовь к своей матери-Родине, готовность отдать за нее всего себя без остатка, праведный гнев и священная месть за великий город Ленина — вот что горит ярким пламенем в сердцах наших воинов, вот что движет ими, когда они идут на беспримерные подвиги, отдавая свою молодую жизнь за победу над подлым врагом, за счастье и процветание своего народа; вот что сделало незабываемым имя воспитанника Ленинско-Сталинского комсомола верного сына большевистской партии Героя Советского Союза Ивана </a:t>
            </a:r>
            <a:r>
              <a:rPr lang="ru-RU" sz="800" dirty="0" err="1" smtClean="0"/>
              <a:t>Куприяновича</a:t>
            </a:r>
            <a:r>
              <a:rPr lang="ru-RU" sz="800" dirty="0" smtClean="0"/>
              <a:t> </a:t>
            </a:r>
            <a:r>
              <a:rPr lang="ru-RU" sz="800" dirty="0" err="1" smtClean="0"/>
              <a:t>Скуридина</a:t>
            </a:r>
            <a:r>
              <a:rPr lang="ru-RU" sz="800" dirty="0" smtClean="0"/>
              <a:t>. </a:t>
            </a:r>
          </a:p>
          <a:p>
            <a:r>
              <a:rPr lang="ru-RU" sz="800" dirty="0" smtClean="0"/>
              <a:t> </a:t>
            </a:r>
          </a:p>
          <a:p>
            <a:r>
              <a:rPr lang="ru-RU" sz="800" dirty="0" smtClean="0"/>
              <a:t>Шел бой за населенный пункт.  </a:t>
            </a:r>
            <a:r>
              <a:rPr lang="ru-RU" sz="800" dirty="0" smtClean="0"/>
              <a:t>Наступлению </a:t>
            </a:r>
            <a:r>
              <a:rPr lang="ru-RU" sz="800" dirty="0" smtClean="0"/>
              <a:t>нашего подразделения препятствовала огневая точка, из которой противник вел яростный огонь прижимая пехоту к земле. </a:t>
            </a:r>
          </a:p>
          <a:p>
            <a:r>
              <a:rPr lang="ru-RU" sz="800" dirty="0" smtClean="0"/>
              <a:t> </a:t>
            </a:r>
          </a:p>
          <a:p>
            <a:r>
              <a:rPr lang="ru-RU" sz="800" dirty="0" smtClean="0"/>
              <a:t>Комсорг роты старший сержант Иван </a:t>
            </a:r>
            <a:r>
              <a:rPr lang="ru-RU" sz="800" dirty="0" err="1" smtClean="0"/>
              <a:t>Скуридин</a:t>
            </a:r>
            <a:r>
              <a:rPr lang="ru-RU" sz="800" dirty="0" smtClean="0"/>
              <a:t> незаметно подполз к ней и стал забрасывать ее гранатами. Однако пулемет продолжал действовать. Огненные струи не давали возможности пехоте подняться. Наступление задерживалось. В этот критический момент боя пламенный русский патриот коммунист Иван </a:t>
            </a:r>
            <a:r>
              <a:rPr lang="ru-RU" sz="800" dirty="0" err="1" smtClean="0"/>
              <a:t>Скуридин</a:t>
            </a:r>
            <a:r>
              <a:rPr lang="ru-RU" sz="800" dirty="0" smtClean="0"/>
              <a:t> решился на бессмертный подвиг. Поднявшись во весь рост, с возгласом «За Ленинград, товарищи!» он бросился на огневую точку и своим телом закрыл ее амбразуру. Сноп пуль пронзил грудь героя. Пулемет замолк, захлебнувшись кровью советского богатыря. </a:t>
            </a:r>
          </a:p>
          <a:p>
            <a:r>
              <a:rPr lang="ru-RU" sz="800" dirty="0" smtClean="0"/>
              <a:t> </a:t>
            </a:r>
          </a:p>
          <a:p>
            <a:r>
              <a:rPr lang="ru-RU" sz="800" dirty="0" smtClean="0"/>
              <a:t>Воодушевленные величайшим подвигом своего боевого вожака, бойцы стремительно ворвались на позиции врага и овладели населенным пунктом. </a:t>
            </a:r>
            <a:r>
              <a:rPr lang="ru-RU" sz="800" dirty="0" smtClean="0"/>
              <a:t>Так</a:t>
            </a:r>
            <a:r>
              <a:rPr lang="ru-RU" sz="800" dirty="0" smtClean="0"/>
              <a:t>, молодой воин Красной Армии Иван </a:t>
            </a:r>
            <a:r>
              <a:rPr lang="ru-RU" sz="800" dirty="0" err="1" smtClean="0"/>
              <a:t>Скуридин</a:t>
            </a:r>
            <a:r>
              <a:rPr lang="ru-RU" sz="800" dirty="0" smtClean="0"/>
              <a:t> показал, как нужно любить свою Родину, как до последнего дыхания, до последнего удара сердца нужно выполнять священную клятву народу — воинскую присягу. </a:t>
            </a:r>
          </a:p>
          <a:p>
            <a:r>
              <a:rPr lang="ru-RU" sz="800" dirty="0" smtClean="0"/>
              <a:t> </a:t>
            </a:r>
          </a:p>
          <a:p>
            <a:r>
              <a:rPr lang="ru-RU" sz="800" dirty="0" smtClean="0"/>
              <a:t>Над телом доблестного воина, над партийным билетом, залитым кровью героя, бойцы поклялись безжалостно отомстить проклятым фашистским извергам, заставить их пудами своей черной крови расплатиться за прекрасную жизнь и смерть Ивана </a:t>
            </a:r>
            <a:r>
              <a:rPr lang="ru-RU" sz="800" dirty="0" err="1" smtClean="0"/>
              <a:t>Скуридина</a:t>
            </a:r>
            <a:r>
              <a:rPr lang="ru-RU" sz="800" dirty="0" smtClean="0"/>
              <a:t>. </a:t>
            </a:r>
          </a:p>
          <a:p>
            <a:r>
              <a:rPr lang="ru-RU" sz="800" dirty="0" smtClean="0"/>
              <a:t> </a:t>
            </a:r>
          </a:p>
          <a:p>
            <a:r>
              <a:rPr lang="ru-RU" sz="800" dirty="0" smtClean="0"/>
              <a:t>Недалек день. когда отшумят последние грозы Великой Отечественной войны, и народы нашей страны вновь заживут свободной, счастливой жизнью. Пройдут года. Но никогда не изгладится в благодарной памяти советских людей имя славного патриота земли русской, Героя Советского Союза Ивана </a:t>
            </a:r>
            <a:r>
              <a:rPr lang="ru-RU" sz="800" dirty="0" err="1" smtClean="0"/>
              <a:t>Куприяновича</a:t>
            </a:r>
            <a:r>
              <a:rPr lang="ru-RU" sz="800" dirty="0" smtClean="0"/>
              <a:t> </a:t>
            </a:r>
            <a:r>
              <a:rPr lang="ru-RU" sz="800" dirty="0" err="1" smtClean="0"/>
              <a:t>Скуридина</a:t>
            </a:r>
            <a:r>
              <a:rPr lang="ru-RU" sz="800" dirty="0" smtClean="0"/>
              <a:t>. </a:t>
            </a:r>
          </a:p>
          <a:p>
            <a:r>
              <a:rPr lang="ru-RU" sz="800" dirty="0" smtClean="0"/>
              <a:t> </a:t>
            </a:r>
          </a:p>
          <a:p>
            <a:r>
              <a:rPr lang="ru-RU" sz="800" dirty="0" smtClean="0"/>
              <a:t>Вечная слава тебе, великий русский богатырь Иван </a:t>
            </a:r>
            <a:r>
              <a:rPr lang="ru-RU" sz="800" dirty="0" err="1" smtClean="0"/>
              <a:t>Скуридин</a:t>
            </a:r>
            <a:r>
              <a:rPr lang="ru-RU" sz="800" dirty="0" smtClean="0"/>
              <a:t>! </a:t>
            </a:r>
          </a:p>
          <a:p>
            <a:r>
              <a:rPr lang="ru-RU" sz="800" dirty="0" smtClean="0"/>
              <a:t> </a:t>
            </a:r>
          </a:p>
          <a:p>
            <a:r>
              <a:rPr lang="ru-RU" sz="800" dirty="0" smtClean="0"/>
              <a:t>Твой благородный подвиг призывает нас на новые героические дела во славу родной земли. </a:t>
            </a:r>
          </a:p>
          <a:p>
            <a:r>
              <a:rPr lang="ru-RU" sz="800" dirty="0" smtClean="0"/>
              <a:t> </a:t>
            </a:r>
          </a:p>
          <a:p>
            <a:r>
              <a:rPr lang="ru-RU" sz="800" dirty="0" smtClean="0"/>
              <a:t>Сегодня мы ведем напряженные бои в тех исторических местах, где 26 лет тому назад в смертельной схватке с немецкими оккупантами зародилась Красная Армия Страны Социализма. Ознаменуем великую годовщину славными победами над исконным врагом Отечества нашего! </a:t>
            </a:r>
          </a:p>
          <a:p>
            <a:r>
              <a:rPr lang="ru-RU" sz="800" dirty="0" smtClean="0"/>
              <a:t> </a:t>
            </a:r>
          </a:p>
          <a:p>
            <a:r>
              <a:rPr lang="ru-RU" sz="800" dirty="0" smtClean="0"/>
              <a:t>Мы слышим стоны замученных женщин и детей. Это фашистские негодяи подвергают неслыханному поруганию и издевательствам закабаленный народ Советской Эстонии. Наши братья и сестры в Нарве, </a:t>
            </a:r>
            <a:r>
              <a:rPr lang="ru-RU" sz="800" dirty="0" err="1" smtClean="0"/>
              <a:t>Таллине</a:t>
            </a:r>
            <a:r>
              <a:rPr lang="ru-RU" sz="800" dirty="0" smtClean="0"/>
              <a:t> и других городах с нетерпением ждут своих освободителей. Надо быстрее гнать немецких </a:t>
            </a:r>
            <a:r>
              <a:rPr lang="ru-RU" sz="800" dirty="0" err="1" smtClean="0"/>
              <a:t>подлецов</a:t>
            </a:r>
            <a:r>
              <a:rPr lang="ru-RU" sz="800" dirty="0" smtClean="0"/>
              <a:t> с эстонской земли. </a:t>
            </a:r>
          </a:p>
          <a:p>
            <a:r>
              <a:rPr lang="ru-RU" sz="800" dirty="0" smtClean="0"/>
              <a:t> </a:t>
            </a:r>
          </a:p>
          <a:p>
            <a:r>
              <a:rPr lang="ru-RU" sz="800" dirty="0" smtClean="0"/>
              <a:t>Пусть высокий образец беспредельной любви героя Ивана </a:t>
            </a:r>
            <a:r>
              <a:rPr lang="ru-RU" sz="800" dirty="0" err="1" smtClean="0"/>
              <a:t>Скуридина</a:t>
            </a:r>
            <a:r>
              <a:rPr lang="ru-RU" sz="800" dirty="0" smtClean="0"/>
              <a:t> к своему народу даст нам новые силы для совершения боевых подвигов, достойных нашей Великой Родины. </a:t>
            </a:r>
          </a:p>
          <a:p>
            <a:r>
              <a:rPr lang="ru-RU" sz="800" dirty="0" smtClean="0"/>
              <a:t> </a:t>
            </a:r>
          </a:p>
          <a:p>
            <a:r>
              <a:rPr lang="ru-RU" sz="800" dirty="0" smtClean="0"/>
              <a:t>Пусть наша ненависть несет смерть и гибель подлым немецким захватчикам. </a:t>
            </a:r>
          </a:p>
          <a:p>
            <a:r>
              <a:rPr lang="ru-RU" sz="800" dirty="0" smtClean="0"/>
              <a:t> </a:t>
            </a:r>
          </a:p>
          <a:p>
            <a:r>
              <a:rPr lang="ru-RU" sz="800" dirty="0" smtClean="0"/>
              <a:t>Вперед, за победу, товарищи! </a:t>
            </a:r>
            <a:r>
              <a:rPr lang="en-US" sz="800" dirty="0" smtClean="0"/>
              <a:t>                                                                                                </a:t>
            </a:r>
            <a:r>
              <a:rPr lang="ru-RU" sz="800" dirty="0" smtClean="0"/>
              <a:t>Политический </a:t>
            </a:r>
            <a:r>
              <a:rPr lang="ru-RU" sz="800" dirty="0" smtClean="0"/>
              <a:t>Отдел Армии. </a:t>
            </a:r>
            <a:endParaRPr lang="ru-RU" sz="800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357298"/>
            <a:ext cx="3143272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20000"/>
                <a:lumOff val="8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Письмо </a:t>
            </a:r>
            <a:r>
              <a:rPr lang="ru-RU" sz="1800" dirty="0" err="1" smtClean="0"/>
              <a:t>Петриковой</a:t>
            </a:r>
            <a:r>
              <a:rPr lang="ru-RU" sz="1800" dirty="0" smtClean="0"/>
              <a:t> Валентине Ивановне </a:t>
            </a:r>
            <a:r>
              <a:rPr lang="ru-RU" sz="2000" dirty="0" smtClean="0"/>
              <a:t>от </a:t>
            </a:r>
            <a:r>
              <a:rPr lang="ru-RU" sz="2000" dirty="0" err="1" smtClean="0"/>
              <a:t>Скуридина</a:t>
            </a:r>
            <a:r>
              <a:rPr lang="ru-RU" sz="2000" dirty="0" smtClean="0"/>
              <a:t> И.К.</a:t>
            </a:r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14810" y="857232"/>
            <a:ext cx="4714908" cy="5857916"/>
          </a:xfrm>
        </p:spPr>
        <p:txBody>
          <a:bodyPr>
            <a:normAutofit fontScale="55000" lnSpcReduction="20000"/>
          </a:bodyPr>
          <a:lstStyle/>
          <a:p>
            <a:pPr indent="0">
              <a:buNone/>
            </a:pPr>
            <a:r>
              <a:rPr lang="ru-RU" dirty="0" smtClean="0"/>
              <a:t>С приветом Вам, Валентина Ивановна. Ваш бывший больной </a:t>
            </a:r>
            <a:r>
              <a:rPr lang="ru-RU" dirty="0" err="1" smtClean="0"/>
              <a:t>Скуридин</a:t>
            </a:r>
            <a:r>
              <a:rPr lang="ru-RU" dirty="0" smtClean="0"/>
              <a:t> И.К. </a:t>
            </a:r>
          </a:p>
          <a:p>
            <a:pPr indent="0">
              <a:buNone/>
            </a:pPr>
            <a:r>
              <a:rPr lang="ru-RU" dirty="0" smtClean="0"/>
              <a:t> </a:t>
            </a:r>
          </a:p>
          <a:p>
            <a:pPr indent="0">
              <a:buNone/>
            </a:pPr>
            <a:r>
              <a:rPr lang="ru-RU" dirty="0" smtClean="0"/>
              <a:t>Сообщаю: в настоящее время нахожусь в части и чувствую себя великолепно, а главное с тем, что я Вас очень и очень покорно благодарю за вашу заботу о нас воинов Красной Армии, что я стал полным крепким, снова в ряды. </a:t>
            </a:r>
          </a:p>
          <a:p>
            <a:pPr indent="0">
              <a:buNone/>
            </a:pPr>
            <a:r>
              <a:rPr lang="ru-RU" dirty="0" smtClean="0"/>
              <a:t> </a:t>
            </a:r>
          </a:p>
          <a:p>
            <a:pPr indent="0">
              <a:buNone/>
            </a:pPr>
            <a:r>
              <a:rPr lang="ru-RU" dirty="0" smtClean="0"/>
              <a:t>Поздравляю Вас с праздником 25 октябрьской социальной революции и желаю вам успехов в вашей практической работе. Одновременно убедительно Вас прошу, выпишите мне справку о моей раненой кисти левой руки и грудной клетки у меня на руках нет, взяли в РВК при Саратове.' </a:t>
            </a:r>
          </a:p>
          <a:p>
            <a:pPr indent="0">
              <a:buNone/>
            </a:pPr>
            <a:r>
              <a:rPr lang="ru-RU" dirty="0" smtClean="0"/>
              <a:t> </a:t>
            </a:r>
          </a:p>
          <a:p>
            <a:pPr indent="0">
              <a:buNone/>
            </a:pPr>
            <a:r>
              <a:rPr lang="ru-RU" dirty="0" smtClean="0"/>
              <a:t>Адрес мой </a:t>
            </a:r>
            <a:r>
              <a:rPr lang="ru-RU" dirty="0" err="1" smtClean="0"/>
              <a:t>таков%</a:t>
            </a:r>
            <a:r>
              <a:rPr lang="ru-RU" dirty="0" smtClean="0"/>
              <a:t> 2070 полевая почта, часть 162, </a:t>
            </a:r>
            <a:r>
              <a:rPr lang="ru-RU" dirty="0" err="1" smtClean="0"/>
              <a:t>Скуридину</a:t>
            </a:r>
            <a:r>
              <a:rPr lang="ru-RU" dirty="0" smtClean="0"/>
              <a:t> И.К. Передавайте всем привет: Валентине Сер., Симе, </a:t>
            </a:r>
            <a:r>
              <a:rPr lang="ru-RU" dirty="0" err="1" smtClean="0"/>
              <a:t>Доре</a:t>
            </a:r>
            <a:r>
              <a:rPr lang="ru-RU" dirty="0" smtClean="0"/>
              <a:t>, Вам, Людмиле, вообще всем саратовскому </a:t>
            </a:r>
            <a:r>
              <a:rPr lang="ru-RU" dirty="0" err="1" smtClean="0"/>
              <a:t>эвакогосп</a:t>
            </a:r>
            <a:r>
              <a:rPr lang="ru-RU" dirty="0" smtClean="0"/>
              <a:t>. </a:t>
            </a:r>
            <a:r>
              <a:rPr lang="en-US" dirty="0" smtClean="0"/>
              <a:t>1307 </a:t>
            </a:r>
            <a:r>
              <a:rPr lang="en-US" dirty="0" err="1" smtClean="0"/>
              <a:t>Кравченки</a:t>
            </a:r>
            <a:r>
              <a:rPr lang="en-US" dirty="0" smtClean="0"/>
              <a:t>. </a:t>
            </a:r>
            <a:r>
              <a:rPr lang="en-US" dirty="0" err="1" smtClean="0"/>
              <a:t>Ну</a:t>
            </a:r>
            <a:r>
              <a:rPr lang="en-US" dirty="0" smtClean="0"/>
              <a:t>, </a:t>
            </a:r>
            <a:r>
              <a:rPr lang="en-US" dirty="0" err="1" smtClean="0"/>
              <a:t>пока</a:t>
            </a:r>
            <a:r>
              <a:rPr lang="en-US" dirty="0" smtClean="0"/>
              <a:t>, </a:t>
            </a:r>
            <a:r>
              <a:rPr lang="en-US" dirty="0" err="1" smtClean="0"/>
              <a:t>дорогие</a:t>
            </a:r>
            <a:r>
              <a:rPr lang="en-US" dirty="0" smtClean="0"/>
              <a:t> </a:t>
            </a:r>
            <a:r>
              <a:rPr lang="en-US" dirty="0" err="1" smtClean="0"/>
              <a:t>товарищи</a:t>
            </a:r>
            <a:r>
              <a:rPr lang="en-US" dirty="0" smtClean="0"/>
              <a:t>. </a:t>
            </a:r>
            <a:endParaRPr lang="ru-RU" dirty="0" smtClean="0"/>
          </a:p>
          <a:p>
            <a:pPr indent="0">
              <a:buNone/>
            </a:pPr>
            <a:r>
              <a:rPr lang="en-US" dirty="0" smtClean="0"/>
              <a:t> </a:t>
            </a:r>
            <a:endParaRPr lang="ru-RU" dirty="0" smtClean="0"/>
          </a:p>
          <a:p>
            <a:pPr indent="0">
              <a:buNone/>
            </a:pPr>
            <a:r>
              <a:rPr lang="ru-RU" dirty="0" smtClean="0"/>
              <a:t>Жму крепко всем руку. Ваш И.К.С. </a:t>
            </a:r>
            <a:r>
              <a:rPr lang="ru-RU" dirty="0" err="1" smtClean="0"/>
              <a:t>Скуридин</a:t>
            </a:r>
            <a:r>
              <a:rPr lang="ru-RU" dirty="0" smtClean="0"/>
              <a:t> Иван </a:t>
            </a:r>
            <a:r>
              <a:rPr lang="ru-RU" dirty="0" err="1" smtClean="0"/>
              <a:t>Куприянович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857232"/>
            <a:ext cx="4038600" cy="2625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714752"/>
            <a:ext cx="392909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В Магадане на фасаде здания военной кафедры Северного международного университета установлен барельеф Герою Советского Союза Ивану </a:t>
            </a:r>
            <a:r>
              <a:rPr lang="ru-RU" dirty="0" err="1" smtClean="0"/>
              <a:t>Скуридину</a:t>
            </a:r>
            <a:r>
              <a:rPr lang="ru-RU" dirty="0" smtClean="0"/>
              <a:t>. Как передает ИА "</a:t>
            </a:r>
            <a:r>
              <a:rPr lang="ru-RU" dirty="0" err="1" smtClean="0"/>
              <a:t>Дейта.RU</a:t>
            </a:r>
            <a:r>
              <a:rPr lang="ru-RU" dirty="0" smtClean="0"/>
              <a:t>", на </a:t>
            </a:r>
            <a:r>
              <a:rPr lang="ru-RU" dirty="0" err="1" smtClean="0"/>
              <a:t>открытиимемориальной</a:t>
            </a:r>
            <a:r>
              <a:rPr lang="ru-RU" dirty="0" smtClean="0"/>
              <a:t> доски присутствовали почетные граждане города, ветераны Великой Отечественной войны, курсанты военной кафедры. </a:t>
            </a:r>
          </a:p>
          <a:p>
            <a:r>
              <a:rPr lang="ru-RU" dirty="0" smtClean="0"/>
              <a:t>Открыл мемориальную доску, автором которой стал магаданский художник и скульптор, член союза художников РФ Евгений </a:t>
            </a:r>
            <a:r>
              <a:rPr lang="ru-RU" dirty="0" err="1" smtClean="0"/>
              <a:t>Краморенко</a:t>
            </a:r>
            <a:r>
              <a:rPr lang="ru-RU" dirty="0" smtClean="0"/>
              <a:t>, участник Великой Отечественной войны, герой Советского Союза Виктор Степин. </a:t>
            </a:r>
          </a:p>
          <a:p>
            <a:r>
              <a:rPr lang="ru-RU" dirty="0" smtClean="0"/>
              <a:t>В 1944 году Указом Президиума Верховного Совета СССР </a:t>
            </a:r>
            <a:r>
              <a:rPr lang="ru-RU" dirty="0" err="1" smtClean="0"/>
              <a:t>Скуридину</a:t>
            </a:r>
            <a:r>
              <a:rPr lang="ru-RU" dirty="0" smtClean="0"/>
              <a:t> посмертно присвоено звание героя Советского Союза за то что, сражаясь под Ленинградом, он закрыл своим телом амбразуру вражеского дота. В 1967 году в Магадане улица Спортивная была переименована в переулок </a:t>
            </a:r>
            <a:r>
              <a:rPr lang="ru-RU" dirty="0" err="1" smtClean="0"/>
              <a:t>Скуридина</a:t>
            </a:r>
            <a:r>
              <a:rPr lang="ru-RU" dirty="0" smtClean="0"/>
              <a:t>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Александр Матвеевич Матросов </a:t>
            </a:r>
          </a:p>
        </p:txBody>
      </p:sp>
      <p:pic>
        <p:nvPicPr>
          <p:cNvPr id="4" name="Содержимое 3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00034" y="1928802"/>
            <a:ext cx="3214710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Дата рождения: </a:t>
            </a:r>
            <a:r>
              <a:rPr lang="ru-RU" sz="1800" dirty="0"/>
              <a:t>5 февраля 1924 года </a:t>
            </a:r>
            <a:endParaRPr lang="ru-RU" sz="1800" dirty="0" smtClean="0"/>
          </a:p>
          <a:p>
            <a:r>
              <a:rPr lang="ru-RU" sz="1800" dirty="0" smtClean="0"/>
              <a:t>Место рождения: город </a:t>
            </a:r>
            <a:r>
              <a:rPr lang="ru-RU" sz="1800" dirty="0" err="1" smtClean="0"/>
              <a:t>Екатеринослав</a:t>
            </a:r>
            <a:r>
              <a:rPr lang="ru-RU" sz="1800" dirty="0" smtClean="0"/>
              <a:t> (ныне Днепропетровск</a:t>
            </a:r>
            <a:r>
              <a:rPr lang="ru-RU" sz="1800" dirty="0"/>
              <a:t>)</a:t>
            </a:r>
            <a:r>
              <a:rPr lang="ru-RU" sz="1800" dirty="0" smtClean="0"/>
              <a:t>, </a:t>
            </a:r>
            <a:r>
              <a:rPr lang="ru-RU" sz="1800" dirty="0"/>
              <a:t>УССР</a:t>
            </a:r>
          </a:p>
          <a:p>
            <a:r>
              <a:rPr lang="ru-RU" sz="1800" dirty="0"/>
              <a:t>Место </a:t>
            </a:r>
            <a:r>
              <a:rPr lang="ru-RU" sz="1800" dirty="0" smtClean="0"/>
              <a:t>смерти:</a:t>
            </a:r>
            <a:r>
              <a:rPr lang="ru-RU" sz="1800" dirty="0"/>
              <a:t>	деревня Чернушки, Псковской </a:t>
            </a:r>
            <a:r>
              <a:rPr lang="ru-RU" sz="1800" dirty="0" smtClean="0"/>
              <a:t>области</a:t>
            </a:r>
          </a:p>
          <a:p>
            <a:r>
              <a:rPr lang="ru-RU" sz="1800" dirty="0" smtClean="0"/>
              <a:t>Похоронен: город </a:t>
            </a:r>
            <a:r>
              <a:rPr lang="ru-RU" sz="1800" dirty="0"/>
              <a:t>Великие Луки</a:t>
            </a:r>
          </a:p>
          <a:p>
            <a:r>
              <a:rPr lang="ru-RU" sz="1800" dirty="0" smtClean="0"/>
              <a:t>Принадлежность:  </a:t>
            </a:r>
            <a:r>
              <a:rPr lang="ru-RU" sz="1800" dirty="0"/>
              <a:t>СССР</a:t>
            </a:r>
          </a:p>
          <a:p>
            <a:r>
              <a:rPr lang="ru-RU" sz="1800" dirty="0"/>
              <a:t>Род </a:t>
            </a:r>
            <a:r>
              <a:rPr lang="ru-RU" sz="1800" dirty="0" smtClean="0"/>
              <a:t>войск: пехота</a:t>
            </a:r>
            <a:endParaRPr lang="ru-RU" sz="1800" dirty="0"/>
          </a:p>
          <a:p>
            <a:r>
              <a:rPr lang="ru-RU" sz="1800" dirty="0"/>
              <a:t>Годы службы	1942—1943</a:t>
            </a:r>
          </a:p>
          <a:p>
            <a:r>
              <a:rPr lang="ru-RU" sz="1800" dirty="0" smtClean="0"/>
              <a:t>Звание: рядовой</a:t>
            </a:r>
            <a:endParaRPr lang="ru-RU" sz="1800" dirty="0"/>
          </a:p>
          <a:p>
            <a:r>
              <a:rPr lang="ru-RU" sz="1800" dirty="0" smtClean="0"/>
              <a:t>Сражения/войны: Великая </a:t>
            </a:r>
            <a:r>
              <a:rPr lang="ru-RU" sz="1800" dirty="0"/>
              <a:t>Отечественная война</a:t>
            </a:r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По другой версии, настоящее имя Матросова — </a:t>
            </a:r>
            <a:r>
              <a:rPr lang="ru-RU" sz="2800" dirty="0" err="1"/>
              <a:t>Шакирьян</a:t>
            </a:r>
            <a:r>
              <a:rPr lang="ru-RU" sz="2800" dirty="0"/>
              <a:t> </a:t>
            </a:r>
            <a:r>
              <a:rPr lang="ru-RU" sz="2800" dirty="0" err="1"/>
              <a:t>Юнусович</a:t>
            </a:r>
            <a:r>
              <a:rPr lang="ru-RU" sz="2800" dirty="0"/>
              <a:t> </a:t>
            </a:r>
            <a:r>
              <a:rPr lang="ru-RU" sz="2800" dirty="0" err="1"/>
              <a:t>Мухамедьянов</a:t>
            </a:r>
            <a:r>
              <a:rPr lang="ru-RU" sz="2800" dirty="0"/>
              <a:t>, а родился он в деревне </a:t>
            </a:r>
            <a:r>
              <a:rPr lang="ru-RU" sz="2800" dirty="0" err="1"/>
              <a:t>Кунакбаево</a:t>
            </a:r>
            <a:r>
              <a:rPr lang="ru-RU" sz="2800" dirty="0"/>
              <a:t> в Башкирии. Согласно этой версии, фамилию Матросов он взял в бытность свою беспризорником (после того как убежал из дома после нового брака отца) и записался под ней при попадании в детский дом. При этом сам Матросов называл себя именно </a:t>
            </a:r>
            <a:r>
              <a:rPr lang="ru-RU" sz="2800" dirty="0" err="1"/>
              <a:t>Матросовым</a:t>
            </a:r>
            <a:r>
              <a:rPr lang="ru-RU" sz="28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Подвиг Матросова стал </a:t>
            </a:r>
            <a:r>
              <a:rPr lang="ru-RU" sz="2400" dirty="0"/>
              <a:t>символом мужества и воинской доблести, бесстрашия и любви к Родине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2857488" y="1600200"/>
            <a:ext cx="5829312" cy="4757758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Как только советские солдаты прошли лес и вышли на опушку, они попали под сильный пулемётный огонь противника — три пулемёта в дзотах прикрывали подступы к деревне. Один пулемёт подавила штурмовая группа автоматчиков и бронебойщиков. Второй дзот уничтожила другая группа бронебойщиков. Но пулемёт из третьего дзота продолжал обстреливать всю лощину перед деревней. Попытки заставить его замолчать не увенчались успехом. Тогда в сторону дзота поползли рядовой Пётр Огурцов и рядовой Матросов. На подступах к дзоту Огурцов был тяжело ранен и Матросов принял решение завершить операцию в одиночку. Он подобрался к амбразуре с фланга и бросил две гранаты. Пулемёт замолчал. Но как только бойцы поднялись в атаку, пулемёт снова ожил. </a:t>
            </a:r>
            <a:r>
              <a:rPr lang="ru-RU" dirty="0" smtClean="0"/>
              <a:t>Тогда</a:t>
            </a:r>
            <a:r>
              <a:rPr lang="en-US" dirty="0" smtClean="0"/>
              <a:t> </a:t>
            </a:r>
            <a:r>
              <a:rPr lang="ru-RU" dirty="0" smtClean="0"/>
              <a:t>Матросов </a:t>
            </a:r>
            <a:r>
              <a:rPr lang="ru-RU" dirty="0"/>
              <a:t>поднялся, рывком бросился к дзоту и своим телом закрыл амбразуру. Ценою своей жизни он содействовал выполнению боевой задачи подразделением.</a:t>
            </a:r>
          </a:p>
          <a:p>
            <a:endParaRPr lang="ru-RU" dirty="0"/>
          </a:p>
        </p:txBody>
      </p:sp>
      <p:pic>
        <p:nvPicPr>
          <p:cNvPr id="6" name="Содержимое 5"/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571612"/>
            <a:ext cx="1852637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Награды героя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Герой Советского Союза — Медаль «Золотая Звезда»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29256" y="1600200"/>
            <a:ext cx="3257544" cy="4525963"/>
          </a:xfrm>
        </p:spPr>
        <p:txBody>
          <a:bodyPr/>
          <a:lstStyle/>
          <a:p>
            <a:r>
              <a:rPr lang="ru-RU" dirty="0" smtClean="0"/>
              <a:t>Орден Ленина</a:t>
            </a:r>
            <a:endParaRPr lang="en-US" dirty="0" smtClean="0"/>
          </a:p>
          <a:p>
            <a:endParaRPr lang="en-US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2857496"/>
            <a:ext cx="1785940" cy="3476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3071811"/>
            <a:ext cx="4026749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>Памятники Александру Матросову установлены в городах: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71934" y="1214422"/>
            <a:ext cx="4614866" cy="5072098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Харьков</a:t>
            </a:r>
            <a:endParaRPr lang="ru-RU" dirty="0"/>
          </a:p>
          <a:p>
            <a:r>
              <a:rPr lang="ru-RU" dirty="0"/>
              <a:t>Днепропетровск</a:t>
            </a:r>
          </a:p>
          <a:p>
            <a:r>
              <a:rPr lang="ru-RU" dirty="0"/>
              <a:t>Уфа</a:t>
            </a:r>
          </a:p>
          <a:p>
            <a:r>
              <a:rPr lang="ru-RU" dirty="0"/>
              <a:t>Великие Луки</a:t>
            </a:r>
          </a:p>
          <a:p>
            <a:r>
              <a:rPr lang="ru-RU" dirty="0"/>
              <a:t>Ульяновск</a:t>
            </a:r>
          </a:p>
          <a:p>
            <a:r>
              <a:rPr lang="ru-RU" dirty="0"/>
              <a:t>Красноярск</a:t>
            </a:r>
          </a:p>
          <a:p>
            <a:r>
              <a:rPr lang="ru-RU" dirty="0"/>
              <a:t>Санкт-Петербург (в Московском парке Победы и на улице Александра Матросова).</a:t>
            </a:r>
          </a:p>
          <a:p>
            <a:r>
              <a:rPr lang="ru-RU" dirty="0"/>
              <a:t>Ишимбай — в центральном городском парке культуры и отдыха им. А. Матросова</a:t>
            </a:r>
          </a:p>
          <a:p>
            <a:r>
              <a:rPr lang="ru-RU" dirty="0" smtClean="0"/>
              <a:t>Коряжма</a:t>
            </a:r>
            <a:endParaRPr lang="ru-RU" dirty="0"/>
          </a:p>
          <a:p>
            <a:r>
              <a:rPr lang="ru-RU" dirty="0"/>
              <a:t>пос. </a:t>
            </a:r>
            <a:r>
              <a:rPr lang="ru-RU" dirty="0" err="1"/>
              <a:t>Бекши</a:t>
            </a:r>
            <a:r>
              <a:rPr lang="ru-RU" dirty="0"/>
              <a:t> </a:t>
            </a:r>
            <a:r>
              <a:rPr lang="ru-RU" dirty="0" err="1"/>
              <a:t>Резекненского</a:t>
            </a:r>
            <a:r>
              <a:rPr lang="ru-RU" dirty="0"/>
              <a:t> р-на Латвийской ССР (к/</a:t>
            </a:r>
            <a:r>
              <a:rPr lang="ru-RU" dirty="0" err="1"/>
              <a:t>з</a:t>
            </a:r>
            <a:r>
              <a:rPr lang="ru-RU" dirty="0"/>
              <a:t> им. Матросова), бюст.</a:t>
            </a:r>
          </a:p>
          <a:p>
            <a:r>
              <a:rPr lang="ru-RU" dirty="0"/>
              <a:t>Именем Александра Матросова названы улицы и парки во многих городах России.</a:t>
            </a:r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357298"/>
            <a:ext cx="3357586" cy="4286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/>
              <a:t>Советская почтовая марка военного времени, посвящённая подвигу Александра Матросова</a:t>
            </a:r>
          </a:p>
          <a:p>
            <a:endParaRPr lang="ru-RU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143116"/>
            <a:ext cx="3857652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Аналогичные подвиги в войну совершили более 400 человек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z="2000" dirty="0"/>
              <a:t>24 августа 1941 года политрук танковой роты </a:t>
            </a:r>
            <a:r>
              <a:rPr lang="ru-RU" sz="2000" b="1" dirty="0"/>
              <a:t>Александр Панкратов </a:t>
            </a:r>
            <a:r>
              <a:rPr lang="ru-RU" sz="2000" dirty="0"/>
              <a:t>стал первым советским воином, закрывшим своим телом вражескую амбразуру. Это случилось в боях под Новгородом при атаке на Кириллов монастырь.</a:t>
            </a:r>
          </a:p>
          <a:p>
            <a:r>
              <a:rPr lang="ru-RU" sz="2000" dirty="0"/>
              <a:t>27 декабря 1941 года </a:t>
            </a:r>
            <a:r>
              <a:rPr lang="ru-RU" sz="2000" b="1" dirty="0"/>
              <a:t>Яков </a:t>
            </a:r>
            <a:r>
              <a:rPr lang="ru-RU" sz="2000" b="1" dirty="0" err="1"/>
              <a:t>Падерин</a:t>
            </a:r>
            <a:r>
              <a:rPr lang="ru-RU" sz="2000" b="1" dirty="0"/>
              <a:t> </a:t>
            </a:r>
            <a:r>
              <a:rPr lang="ru-RU" sz="2000" dirty="0"/>
              <a:t>грудью закрыл амбразуру дзота у деревни </a:t>
            </a:r>
            <a:r>
              <a:rPr lang="ru-RU" sz="2000" dirty="0" err="1"/>
              <a:t>Рябиниха</a:t>
            </a:r>
            <a:r>
              <a:rPr lang="ru-RU" sz="2000" dirty="0"/>
              <a:t> Тверской области.</a:t>
            </a:r>
          </a:p>
          <a:p>
            <a:r>
              <a:rPr lang="ru-RU" sz="2000" dirty="0"/>
              <a:t>29 января 1942 года в бою под Новгородом, спасая жизни товарищей, своими телами закрыли вражеские амбразуры сразу три человека: </a:t>
            </a:r>
            <a:r>
              <a:rPr lang="ru-RU" sz="2000" b="1" dirty="0"/>
              <a:t>И. С. Герасименко, А. С. Красилов и Л. А. Черемнов</a:t>
            </a:r>
            <a:r>
              <a:rPr lang="ru-RU" sz="2000" dirty="0"/>
              <a:t>. Всем троим было присвоено звание Героя Советского Союза. Этому подвигу посвящена «Баллада о трёх коммунистах» Николая Тихонова.</a:t>
            </a:r>
          </a:p>
          <a:p>
            <a:r>
              <a:rPr lang="ru-RU" sz="2000" dirty="0"/>
              <a:t>22 февраля 1942 года во время боёв в селе </a:t>
            </a:r>
            <a:r>
              <a:rPr lang="ru-RU" sz="2000" dirty="0" err="1"/>
              <a:t>Жигарево</a:t>
            </a:r>
            <a:r>
              <a:rPr lang="ru-RU" sz="2000" dirty="0"/>
              <a:t> под Москвой закрыл своим телом амбразуру дзота </a:t>
            </a:r>
            <a:r>
              <a:rPr lang="ru-RU" sz="2000" b="1" dirty="0"/>
              <a:t>Абрам Исаакович Левин</a:t>
            </a:r>
            <a:r>
              <a:rPr lang="ru-RU" sz="2000" dirty="0"/>
              <a:t>. Никакой известности и награды не получил</a:t>
            </a:r>
            <a:r>
              <a:rPr lang="ru-RU" sz="2000" dirty="0" smtClean="0"/>
              <a:t>.</a:t>
            </a:r>
            <a:endParaRPr lang="ru-RU" sz="2000" dirty="0"/>
          </a:p>
          <a:p>
            <a:r>
              <a:rPr lang="ru-RU" sz="2000" dirty="0"/>
              <a:t>6 августа 1942 года в бою в районе села </a:t>
            </a:r>
            <a:r>
              <a:rPr lang="ru-RU" sz="2000" dirty="0" err="1"/>
              <a:t>Селявное</a:t>
            </a:r>
            <a:r>
              <a:rPr lang="ru-RU" sz="2000" dirty="0"/>
              <a:t> </a:t>
            </a:r>
            <a:r>
              <a:rPr lang="ru-RU" sz="2000" dirty="0" err="1"/>
              <a:t>Лискинского</a:t>
            </a:r>
            <a:r>
              <a:rPr lang="ru-RU" sz="2000" dirty="0"/>
              <a:t> района Воронежской области стрелок 363-го стрелкового полка 160-й стрелковой дивизии 6-й армии Воронежского фронта </a:t>
            </a:r>
            <a:r>
              <a:rPr lang="ru-RU" sz="2000" b="1" dirty="0" err="1"/>
              <a:t>Чолпонбай</a:t>
            </a:r>
            <a:r>
              <a:rPr lang="ru-RU" sz="2000" b="1" dirty="0"/>
              <a:t> </a:t>
            </a:r>
            <a:r>
              <a:rPr lang="ru-RU" sz="2000" b="1" dirty="0" err="1"/>
              <a:t>Тулебердиев</a:t>
            </a:r>
            <a:r>
              <a:rPr lang="ru-RU" sz="2000" b="1" dirty="0"/>
              <a:t> </a:t>
            </a:r>
            <a:r>
              <a:rPr lang="ru-RU" sz="2000" dirty="0"/>
              <a:t>переплыл реку Дон, поднялся на скалу и после неудачных попыток уничтожить вражеский дзот гранатами, закрыл амбразуру своим телом.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 fontScale="92500" lnSpcReduction="10000"/>
          </a:bodyPr>
          <a:lstStyle/>
          <a:p>
            <a:r>
              <a:rPr lang="ru-RU" sz="1800" dirty="0"/>
              <a:t>19 июля 1943 года во время проведения разведки боем в районе </a:t>
            </a:r>
            <a:r>
              <a:rPr lang="ru-RU" sz="1800" dirty="0" err="1"/>
              <a:t>Синявинских</a:t>
            </a:r>
            <a:r>
              <a:rPr lang="ru-RU" sz="1800" dirty="0"/>
              <a:t> высот </a:t>
            </a:r>
            <a:r>
              <a:rPr lang="ru-RU" sz="1800" b="1" u="sng" dirty="0"/>
              <a:t>Владимир Ермак </a:t>
            </a:r>
            <a:r>
              <a:rPr lang="ru-RU" sz="1800" dirty="0"/>
              <a:t>закрыл своим телом амбразуру вражеского дзота, чем обеспечил группе разведчиков выполнение боевого задания. 21 февраля 1944 года ему было посмертно присвоено звание Героя Советского Союза.</a:t>
            </a:r>
          </a:p>
          <a:p>
            <a:r>
              <a:rPr lang="ru-RU" sz="1800" dirty="0"/>
              <a:t>4 января 1944 года в бою близ селения </a:t>
            </a:r>
            <a:r>
              <a:rPr lang="ru-RU" sz="1800" dirty="0" err="1"/>
              <a:t>Овсище</a:t>
            </a:r>
            <a:r>
              <a:rPr lang="ru-RU" sz="1800" dirty="0"/>
              <a:t>, в районе Великих Лук, подобно Матросову, закрыл своей грудью вражеский дзот </a:t>
            </a:r>
            <a:r>
              <a:rPr lang="ru-RU" sz="1800" b="1" u="sng" dirty="0" err="1"/>
              <a:t>Газинур</a:t>
            </a:r>
            <a:r>
              <a:rPr lang="ru-RU" sz="1800" b="1" u="sng" dirty="0"/>
              <a:t> </a:t>
            </a:r>
            <a:r>
              <a:rPr lang="ru-RU" sz="1800" b="1" u="sng" dirty="0" err="1"/>
              <a:t>Гафиатуллович</a:t>
            </a:r>
            <a:r>
              <a:rPr lang="ru-RU" sz="1800" b="1" u="sng" dirty="0"/>
              <a:t> </a:t>
            </a:r>
            <a:r>
              <a:rPr lang="ru-RU" sz="1800" b="1" u="sng" dirty="0" err="1"/>
              <a:t>Гафиатуллин</a:t>
            </a:r>
            <a:r>
              <a:rPr lang="ru-RU" sz="1800" dirty="0"/>
              <a:t>.</a:t>
            </a:r>
          </a:p>
          <a:p>
            <a:r>
              <a:rPr lang="ru-RU" sz="1800" dirty="0"/>
              <a:t>15 января 1944 года в бою в районе деревни </a:t>
            </a:r>
            <a:r>
              <a:rPr lang="ru-RU" sz="1800" dirty="0" err="1"/>
              <a:t>Рехколово</a:t>
            </a:r>
            <a:r>
              <a:rPr lang="ru-RU" sz="1800" dirty="0"/>
              <a:t> (Ленинградского горсовета) закрыл своим телом амбразуру вражеского пулеметного дзота младший лейтенант </a:t>
            </a:r>
            <a:r>
              <a:rPr lang="ru-RU" sz="1800" b="1" u="sng" dirty="0"/>
              <a:t>Александр Иванович Волков</a:t>
            </a:r>
            <a:r>
              <a:rPr lang="ru-RU" sz="1800" dirty="0"/>
              <a:t>.</a:t>
            </a:r>
          </a:p>
          <a:p>
            <a:r>
              <a:rPr lang="ru-RU" sz="1800" dirty="0"/>
              <a:t>18 января 1944 года своим телом закрыл амбразуру вражеского дота </a:t>
            </a:r>
            <a:r>
              <a:rPr lang="ru-RU" sz="1800" b="1" u="sng" dirty="0"/>
              <a:t>Александр Фёдорович </a:t>
            </a:r>
            <a:r>
              <a:rPr lang="ru-RU" sz="1800" b="1" u="sng" dirty="0" err="1"/>
              <a:t>Типанов</a:t>
            </a:r>
            <a:r>
              <a:rPr lang="ru-RU" sz="1800" dirty="0"/>
              <a:t>.</a:t>
            </a:r>
          </a:p>
          <a:p>
            <a:r>
              <a:rPr lang="ru-RU" sz="1800" dirty="0"/>
              <a:t>8 марта 1944 года командир взвода лейтенант </a:t>
            </a:r>
            <a:r>
              <a:rPr lang="ru-RU" sz="1800" b="1" u="sng" dirty="0" err="1"/>
              <a:t>Миннигали</a:t>
            </a:r>
            <a:r>
              <a:rPr lang="ru-RU" sz="1800" b="1" u="sng" dirty="0"/>
              <a:t> </a:t>
            </a:r>
            <a:r>
              <a:rPr lang="ru-RU" sz="1800" b="1" u="sng" dirty="0" err="1"/>
              <a:t>Хабибуллович</a:t>
            </a:r>
            <a:r>
              <a:rPr lang="ru-RU" sz="1800" b="1" u="sng" dirty="0"/>
              <a:t> Губайдуллин</a:t>
            </a:r>
            <a:r>
              <a:rPr lang="ru-RU" sz="1800" dirty="0"/>
              <a:t> получил приказ любой ценой подавить огневую точку на одном из курганов и разорвать таким образом оборонительную линию противника на рубеже </a:t>
            </a:r>
            <a:r>
              <a:rPr lang="ru-RU" sz="1800" dirty="0" err="1"/>
              <a:t>Дудчаны</a:t>
            </a:r>
            <a:r>
              <a:rPr lang="ru-RU" sz="1800" dirty="0"/>
              <a:t> - Рядовое. В ходе штурма своим телом закрыл амбразуру вражеского дота. 3 июня 1944 года Указом Президиума Верховного Совета СССР гвардии лейтенанту М.Х. Губайдуллину было присвоено звание Героя Советского Союза.</a:t>
            </a:r>
          </a:p>
          <a:p>
            <a:r>
              <a:rPr lang="ru-RU" sz="1800" dirty="0"/>
              <a:t>13 июня 1944 года в ходе Выборгской наступательной операции на </a:t>
            </a:r>
            <a:r>
              <a:rPr lang="ru-RU" sz="1800" dirty="0" err="1"/>
              <a:t>Мустоловских</a:t>
            </a:r>
            <a:r>
              <a:rPr lang="ru-RU" sz="1800" dirty="0"/>
              <a:t> высотах (на юго-западе от </a:t>
            </a:r>
            <a:r>
              <a:rPr lang="ru-RU" sz="1800" dirty="0" err="1"/>
              <a:t>Лемболовского</a:t>
            </a:r>
            <a:r>
              <a:rPr lang="ru-RU" sz="1800" dirty="0"/>
              <a:t> озера) ефрейтор </a:t>
            </a:r>
            <a:r>
              <a:rPr lang="ru-RU" sz="1800" b="1" u="sng" dirty="0"/>
              <a:t>Дмитрий Ушков </a:t>
            </a:r>
            <a:r>
              <a:rPr lang="ru-RU" sz="1800" dirty="0"/>
              <a:t>закрыл своим телом амбразуру вражеского дзота.</a:t>
            </a:r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1340</Words>
  <Application>Microsoft Office PowerPoint</Application>
  <PresentationFormat>Экран (4:3)</PresentationFormat>
  <Paragraphs>114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Тема Office</vt:lpstr>
      <vt:lpstr>Апекс</vt:lpstr>
      <vt:lpstr>Имена героев Великой Отечественной войны</vt:lpstr>
      <vt:lpstr>Александр Матвеевич Матросов </vt:lpstr>
      <vt:lpstr>Слайд 3</vt:lpstr>
      <vt:lpstr>Подвиг Матросова стал символом мужества и воинской доблести, бесстрашия и любви к Родине</vt:lpstr>
      <vt:lpstr>Награды героя</vt:lpstr>
      <vt:lpstr>Памятники Александру Матросову установлены в городах:  </vt:lpstr>
      <vt:lpstr>Слайд 7</vt:lpstr>
      <vt:lpstr>Аналогичные подвиги в войну совершили более 400 человек</vt:lpstr>
      <vt:lpstr>Слайд 9</vt:lpstr>
      <vt:lpstr>Слайд 10</vt:lpstr>
      <vt:lpstr>Скуридин Иван Куприянович</vt:lpstr>
      <vt:lpstr>Награды героя</vt:lpstr>
      <vt:lpstr>Память </vt:lpstr>
      <vt:lpstr>Листовка с описанием подвига Героя Советского Союза И. К. Скуридина </vt:lpstr>
      <vt:lpstr>Письмо Петриковой Валентине Ивановне от Скуридина И.К.</vt:lpstr>
      <vt:lpstr>Слайд 16</vt:lpstr>
    </vt:vector>
  </TitlesOfParts>
  <Company>SamForum.ws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Имена героев Великой Отечественной войны</dc:title>
  <dc:creator>SamLab.ws</dc:creator>
  <cp:lastModifiedBy>SamLab.ws</cp:lastModifiedBy>
  <cp:revision>14</cp:revision>
  <dcterms:created xsi:type="dcterms:W3CDTF">2010-02-02T22:21:44Z</dcterms:created>
  <dcterms:modified xsi:type="dcterms:W3CDTF">2010-02-10T13:46:59Z</dcterms:modified>
</cp:coreProperties>
</file>