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159EFE-F0CC-448D-A9E3-BB9FD09D7A0C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60C549-B687-49E1-ACCF-0AB382892B3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Кодирование и обработка числовой информации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5105400"/>
            <a:ext cx="7854696" cy="1752600"/>
          </a:xfrm>
        </p:spPr>
        <p:txBody>
          <a:bodyPr/>
          <a:lstStyle/>
          <a:p>
            <a:r>
              <a:rPr lang="ru-RU" sz="1800" dirty="0" smtClean="0"/>
              <a:t>Исполнители: Кувшинов Евгений, </a:t>
            </a:r>
            <a:r>
              <a:rPr lang="ru-RU" sz="1800" dirty="0" err="1" smtClean="0"/>
              <a:t>Пирейко</a:t>
            </a:r>
            <a:r>
              <a:rPr lang="ru-RU" sz="1800" dirty="0" smtClean="0"/>
              <a:t> Максим</a:t>
            </a:r>
          </a:p>
          <a:p>
            <a:r>
              <a:rPr lang="ru-RU" sz="1800" dirty="0" smtClean="0"/>
              <a:t>Учитель: </a:t>
            </a:r>
            <a:r>
              <a:rPr lang="ru-RU" sz="1800" dirty="0" err="1" smtClean="0"/>
              <a:t>Абрамкина</a:t>
            </a:r>
            <a:r>
              <a:rPr lang="ru-RU" sz="1800" dirty="0" smtClean="0"/>
              <a:t> Светлана Александровна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</a:t>
            </a:r>
            <a:r>
              <a:rPr lang="ru-RU" dirty="0" err="1" smtClean="0"/>
              <a:t>истема</a:t>
            </a:r>
            <a:r>
              <a:rPr lang="ru-RU" dirty="0" smtClean="0"/>
              <a:t> </a:t>
            </a:r>
            <a:r>
              <a:rPr lang="ru-RU" dirty="0" smtClean="0"/>
              <a:t>счисления</a:t>
            </a:r>
            <a:endParaRPr lang="ru-RU" dirty="0"/>
          </a:p>
        </p:txBody>
      </p:sp>
      <p:pic>
        <p:nvPicPr>
          <p:cNvPr id="4" name="Содержимое 3" descr="taizi00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844824"/>
            <a:ext cx="4536504" cy="475252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Электронные таблицы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 Office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Microsoft Excel</a:t>
            </a:r>
            <a:endParaRPr lang="ru-RU" dirty="0"/>
          </a:p>
        </p:txBody>
      </p:sp>
      <p:pic>
        <p:nvPicPr>
          <p:cNvPr id="4" name="Содержимое 3" descr="01-01sm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06495"/>
            <a:ext cx="4040188" cy="3062723"/>
          </a:xfrm>
        </p:spPr>
      </p:pic>
      <p:pic>
        <p:nvPicPr>
          <p:cNvPr id="8" name="Содержимое 7" descr="101_VBA_img_10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типы и формы данных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339752" y="1844824"/>
            <a:ext cx="4041775" cy="654843"/>
          </a:xfrm>
        </p:spPr>
        <p:txBody>
          <a:bodyPr/>
          <a:lstStyle/>
          <a:p>
            <a:r>
              <a:rPr lang="ru-RU" dirty="0" smtClean="0"/>
              <a:t>Символы и кодировки</a:t>
            </a:r>
            <a:endParaRPr lang="ru-RU" dirty="0"/>
          </a:p>
        </p:txBody>
      </p:sp>
      <p:pic>
        <p:nvPicPr>
          <p:cNvPr id="7" name="Содержимое 6" descr="30794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36912"/>
            <a:ext cx="3672408" cy="4104456"/>
          </a:xfrm>
        </p:spPr>
      </p:pic>
      <p:pic>
        <p:nvPicPr>
          <p:cNvPr id="8" name="Содержимое 7" descr="Informatika_8_73q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211960" y="2780928"/>
            <a:ext cx="4608511" cy="396044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Относительные </a:t>
            </a:r>
            <a:r>
              <a:rPr lang="ru-RU" dirty="0" smtClean="0"/>
              <a:t>абсолютные и смешанные ссылки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Работа с ссылками в </a:t>
            </a:r>
            <a:r>
              <a:rPr lang="en-US" dirty="0" smtClean="0"/>
              <a:t>Microsoft Excel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Панель </a:t>
            </a:r>
            <a:r>
              <a:rPr lang="ru-RU" dirty="0" smtClean="0"/>
              <a:t>навигации</a:t>
            </a:r>
            <a:endParaRPr lang="ru-RU" dirty="0"/>
          </a:p>
        </p:txBody>
      </p:sp>
      <p:pic>
        <p:nvPicPr>
          <p:cNvPr id="7" name="Содержимое 6" descr="101_VBA_img_10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2852936"/>
            <a:ext cx="4317876" cy="3456384"/>
          </a:xfrm>
        </p:spPr>
      </p:pic>
      <p:pic>
        <p:nvPicPr>
          <p:cNvPr id="8" name="Содержимое 7" descr="img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956719"/>
            <a:ext cx="4248472" cy="328059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</a:t>
            </a:r>
            <a:r>
              <a:rPr lang="ru-RU" dirty="0" smtClean="0"/>
              <a:t>строенные </a:t>
            </a:r>
            <a:r>
              <a:rPr lang="ru-RU" dirty="0" smtClean="0"/>
              <a:t>функции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Мастер функций в </a:t>
            </a:r>
            <a:r>
              <a:rPr lang="en-US" dirty="0" smtClean="0"/>
              <a:t>Microsoft Excel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Справка в </a:t>
            </a:r>
            <a:r>
              <a:rPr lang="en-US" dirty="0" smtClean="0"/>
              <a:t>Microsoft Excel</a:t>
            </a:r>
            <a:endParaRPr lang="ru-RU" dirty="0"/>
          </a:p>
        </p:txBody>
      </p:sp>
      <p:pic>
        <p:nvPicPr>
          <p:cNvPr id="7" name="Содержимое 6" descr="Image66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924944"/>
            <a:ext cx="4245868" cy="2880320"/>
          </a:xfrm>
        </p:spPr>
      </p:pic>
      <p:pic>
        <p:nvPicPr>
          <p:cNvPr id="8" name="Содержимое 7" descr="0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4944"/>
            <a:ext cx="4247455" cy="288032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</a:t>
            </a:r>
            <a:r>
              <a:rPr lang="ru-RU" dirty="0" smtClean="0"/>
              <a:t>остроение </a:t>
            </a:r>
            <a:r>
              <a:rPr lang="ru-RU" dirty="0" smtClean="0"/>
              <a:t>диаграмм и графиков в электронных таблицах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Построение графиков в </a:t>
            </a:r>
            <a:r>
              <a:rPr lang="en-US" dirty="0" smtClean="0"/>
              <a:t>Microsoft Excel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Построение графиков </a:t>
            </a:r>
            <a:r>
              <a:rPr lang="ru-RU" dirty="0" smtClean="0"/>
              <a:t>в </a:t>
            </a:r>
            <a:r>
              <a:rPr lang="en-US" dirty="0" smtClean="0"/>
              <a:t>Open Office </a:t>
            </a:r>
            <a:endParaRPr lang="ru-RU" dirty="0"/>
          </a:p>
        </p:txBody>
      </p:sp>
      <p:pic>
        <p:nvPicPr>
          <p:cNvPr id="7" name="Содержимое 6" descr="Duzhaya_I_N_clip_image02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852936"/>
            <a:ext cx="4245868" cy="3168352"/>
          </a:xfrm>
        </p:spPr>
      </p:pic>
      <p:pic>
        <p:nvPicPr>
          <p:cNvPr id="8" name="Содержимое 7" descr="589-gnumeric_0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72815"/>
            <a:ext cx="4041775" cy="373008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75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Кодирование и обработка числовой информации</vt:lpstr>
      <vt:lpstr>Cистема счисления</vt:lpstr>
      <vt:lpstr>Электронные таблицы</vt:lpstr>
      <vt:lpstr>Основные типы и формы данных</vt:lpstr>
      <vt:lpstr>Относительные абсолютные и смешанные ссылки</vt:lpstr>
      <vt:lpstr>Встроенные функции </vt:lpstr>
      <vt:lpstr>Построение диаграмм и графиков в электронных таблицах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Кодирование и обработка числовой информации</dc:title>
  <dc:creator>Евгений</dc:creator>
  <cp:lastModifiedBy>Евгений</cp:lastModifiedBy>
  <cp:revision>4</cp:revision>
  <dcterms:created xsi:type="dcterms:W3CDTF">2012-02-16T12:11:35Z</dcterms:created>
  <dcterms:modified xsi:type="dcterms:W3CDTF">2012-02-16T12:46:30Z</dcterms:modified>
</cp:coreProperties>
</file>