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630778-BC58-4300-AD11-E73B5635C67F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397D6E3-2899-4919-A3AF-F6F21BB24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4;&#1077;&#1090;&#1086;&#1076;&#1094;&#1077;&#1085;&#1090;&#1088;\&#1084;&#1072;&#1089;&#1090;&#1077;&#1088;%20&#1082;&#1083;&#1072;&#1089;&#1089;\Vivaldi_Season-1_Perlman_2p.mp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Мастер-класс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500306"/>
            <a:ext cx="6400800" cy="17526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ru-RU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Нам не дано предугадать,</a:t>
            </a:r>
          </a:p>
          <a:p>
            <a:r>
              <a:rPr lang="ru-RU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Как слово наше отзовётся…</a:t>
            </a:r>
            <a:endParaRPr lang="ru-RU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4786322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24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Учитель русского языка и литературы</a:t>
            </a:r>
          </a:p>
          <a:p>
            <a:r>
              <a:rPr lang="ru-RU" sz="2400" b="1" dirty="0" err="1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Росенко</a:t>
            </a:r>
            <a:r>
              <a:rPr lang="ru-RU" sz="24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Алина Леонидовна</a:t>
            </a:r>
            <a:endParaRPr lang="ru-RU" sz="24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714356"/>
            <a:ext cx="4286280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впечатление</a:t>
            </a:r>
            <a:endParaRPr lang="ru-RU" sz="3200" b="1" spc="50" dirty="0">
              <a:ln w="11430">
                <a:solidFill>
                  <a:srgbClr val="C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929158" y="785794"/>
            <a:ext cx="4214842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понимание</a:t>
            </a:r>
            <a:endParaRPr lang="ru-RU" sz="36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3643314"/>
            <a:ext cx="4572032" cy="29289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</a:t>
            </a:r>
            <a:endParaRPr lang="ru-RU" sz="36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5786478" cy="1143000"/>
          </a:xfrm>
        </p:spPr>
        <p:txBody>
          <a:bodyPr/>
          <a:lstStyle/>
          <a:p>
            <a:pPr algn="ctr"/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Цветы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428736"/>
            <a:ext cx="4757742" cy="4525963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полей несётся голос стада,</a:t>
            </a: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кустах малиновки звенят,</a:t>
            </a: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 побелевших яблонь сада</a:t>
            </a: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Струится сладкий аромат.</a:t>
            </a:r>
          </a:p>
          <a:p>
            <a:pPr>
              <a:buNone/>
            </a:pPr>
            <a:endParaRPr lang="ru-RU" sz="18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Цветы глядят с тоской влюблённой,</a:t>
            </a: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Безгрешно чисты, как весна,</a:t>
            </a: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Роняя с пылью благовонной</a:t>
            </a: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Плодов румяных семена.</a:t>
            </a:r>
          </a:p>
          <a:p>
            <a:pPr>
              <a:buNone/>
            </a:pPr>
            <a:endParaRPr lang="ru-RU" sz="18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Сестра цветов, подруга розы,</a:t>
            </a: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Очами в очи мне взгляни,</a:t>
            </a: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Навей живительные грёзы</a:t>
            </a:r>
          </a:p>
          <a:p>
            <a:pPr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сердце песню зарони.</a:t>
            </a:r>
          </a:p>
          <a:p>
            <a:pPr>
              <a:buNone/>
            </a:pPr>
            <a:r>
              <a:rPr lang="ru-RU" sz="1800" b="1" dirty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                              </a:t>
            </a:r>
          </a:p>
          <a:p>
            <a:pPr algn="r">
              <a:buNone/>
            </a:pPr>
            <a:r>
              <a:rPr lang="ru-RU" sz="1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Афанасий Фет</a:t>
            </a:r>
            <a:endParaRPr lang="ru-RU" sz="1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" name="Vivaldi_Season-1_Perlman_2p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Синквейн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1.Одно существительное.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2.Два прилагательных.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3. Три глагола.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4.Фраза.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5.Ассоциация ( образ).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57163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етод анализа конкретной ситуации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(кейс-метод)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785926"/>
            <a:ext cx="3857652" cy="21431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Р</a:t>
            </a:r>
            <a:r>
              <a:rPr lang="ru-RU" sz="3200" dirty="0" smtClean="0">
                <a:solidFill>
                  <a:srgbClr val="FF0000"/>
                </a:solidFill>
              </a:rPr>
              <a:t>азнообразные вопросы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4286256"/>
            <a:ext cx="3786214" cy="221457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Сочинение по первым впечатлениям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1785926"/>
            <a:ext cx="3786214" cy="207170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С</a:t>
            </a:r>
            <a:r>
              <a:rPr lang="ru-RU" sz="2800" dirty="0" smtClean="0">
                <a:solidFill>
                  <a:srgbClr val="FF0000"/>
                </a:solidFill>
              </a:rPr>
              <a:t>оздание иллюстраций на основе ассоциаций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3786190"/>
            <a:ext cx="4357718" cy="571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В.Солоухин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143932" cy="421484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Каждое слово…может звенеть, будучи поставленным на своё место.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90</TotalTime>
  <Words>133</Words>
  <Application>Microsoft Office PowerPoint</Application>
  <PresentationFormat>Экран (4:3)</PresentationFormat>
  <Paragraphs>37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Мастер-класс</vt:lpstr>
      <vt:lpstr>Слайд 2</vt:lpstr>
      <vt:lpstr>Цветы</vt:lpstr>
      <vt:lpstr>Синквейн </vt:lpstr>
      <vt:lpstr>Метод анализа конкретной ситуации (кейс-метод) </vt:lpstr>
      <vt:lpstr>В.Солоухин</vt:lpstr>
    </vt:vector>
  </TitlesOfParts>
  <Company>МОУСОШ№5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User1</dc:creator>
  <cp:lastModifiedBy>User1</cp:lastModifiedBy>
  <cp:revision>9</cp:revision>
  <dcterms:created xsi:type="dcterms:W3CDTF">2012-01-23T08:39:55Z</dcterms:created>
  <dcterms:modified xsi:type="dcterms:W3CDTF">2012-01-26T09:52:08Z</dcterms:modified>
</cp:coreProperties>
</file>