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C075A3-7204-4D73-8F48-E080E90A16B8}" type="datetimeFigureOut">
              <a:rPr lang="ru-RU" smtClean="0"/>
              <a:pPr/>
              <a:t>03.03.2012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4B1B3D-A098-478C-A312-9510EEC87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circl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165618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Презентация</a:t>
            </a:r>
            <a:r>
              <a:rPr lang="ru-RU" sz="7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72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295144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«Характеристика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помещицы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Коробочки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поэме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Н.В.Гоголя «Мертвые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души»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5857884" cy="4757758"/>
          </a:xfrm>
        </p:spPr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ru-RU" b="1" dirty="0" smtClean="0">
                <a:solidFill>
                  <a:srgbClr val="FFC000"/>
                </a:solidFill>
              </a:rPr>
              <a:t>	Поэма </a:t>
            </a:r>
            <a:r>
              <a:rPr lang="ru-RU" b="1" dirty="0" smtClean="0">
                <a:solidFill>
                  <a:srgbClr val="FFC000"/>
                </a:solidFill>
              </a:rPr>
              <a:t>«Мертвые души» создавалась Н.В.Гоголем около 17 лет. Сюжет ее </a:t>
            </a:r>
            <a:r>
              <a:rPr lang="ru-RU" b="1" dirty="0" smtClean="0">
                <a:solidFill>
                  <a:srgbClr val="FFC000"/>
                </a:solidFill>
              </a:rPr>
              <a:t> был </a:t>
            </a:r>
            <a:r>
              <a:rPr lang="ru-RU" b="1" dirty="0" smtClean="0">
                <a:solidFill>
                  <a:srgbClr val="FFC000"/>
                </a:solidFill>
              </a:rPr>
              <a:t>подсказан А.С.Пушкиным. Над поэмой Гоголь начал работать осенью 1835 года, а 21 мая 1842 года </a:t>
            </a:r>
            <a:r>
              <a:rPr lang="ru-RU" b="1" dirty="0" smtClean="0">
                <a:solidFill>
                  <a:srgbClr val="FFC000"/>
                </a:solidFill>
              </a:rPr>
              <a:t>   «</a:t>
            </a:r>
            <a:r>
              <a:rPr lang="ru-RU" b="1" dirty="0" smtClean="0">
                <a:solidFill>
                  <a:srgbClr val="FFC000"/>
                </a:solidFill>
              </a:rPr>
              <a:t>Мертвые души» появились в печати. Выход в свет гоголевской поэмы вызвал ожесточенную полемику: одни восторгались ею, другие видели в ней клевету на современную Россию и «особый мир негодяев». Над продолжением поэмы Гоголь </a:t>
            </a:r>
            <a:r>
              <a:rPr lang="ru-RU" b="1" dirty="0" smtClean="0">
                <a:solidFill>
                  <a:srgbClr val="FFC000"/>
                </a:solidFill>
              </a:rPr>
              <a:t>работал  </a:t>
            </a:r>
            <a:r>
              <a:rPr lang="ru-RU" b="1" dirty="0" smtClean="0">
                <a:solidFill>
                  <a:srgbClr val="FFC000"/>
                </a:solidFill>
              </a:rPr>
              <a:t>до конца жизни, написав второй том (который был потом сожжен) и планируя создать том третий.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857364"/>
            <a:ext cx="335755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Помещица Коробочка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6537" y="1668462"/>
            <a:ext cx="35909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Портрет Коробочки в поэме «Мертвые </a:t>
            </a:r>
            <a:r>
              <a:rPr lang="ru-RU" dirty="0" smtClean="0"/>
              <a:t>души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70916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Помещица, вдова, очень хозяйственная и бережливая, пожилая женщина.  Она знает всех своих крестьян, отзывается о них хорошо, тем </a:t>
            </a:r>
            <a:r>
              <a:rPr lang="ru-RU" b="1" dirty="0" smtClean="0">
                <a:solidFill>
                  <a:srgbClr val="FFC000"/>
                </a:solidFill>
              </a:rPr>
              <a:t>она  и отличалась </a:t>
            </a:r>
            <a:r>
              <a:rPr lang="ru-RU" b="1" dirty="0" smtClean="0">
                <a:solidFill>
                  <a:srgbClr val="FFC000"/>
                </a:solidFill>
              </a:rPr>
              <a:t>от Манилова. Портрет Коробочки не столь подробен, как портреты других помещиков. Владелица 80 крепостных душ.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328611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Усадьба Коробочки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857884" cy="578645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Поместье Коробочки отличается крепостью и довольством, сразу видно, что она хорошая хозяйка. Двор, на который выходят окна комнаты, заполнен птицами и «всякой домашней тварью»; далее видны огороды с «хозяйственным овощем»; фруктовые деревья накрыты сетями от птиц, видны и чучела на шестах – «на одном из них надет был чепец самой хозяйки». Крестьянские избы тоже показывают достаток их обитателей. Словом, хозяйство Коробочки явно процветает и приносит достаточную прибыль. Да и сама деревенька не маленькая – восемьдесят душ. 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628800"/>
            <a:ext cx="321467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Кабинет Коробочки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4709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Скромные комнаты, достаточно старые, немного картин, старенькие полосатые обои, часы на стене, зеркала.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785926"/>
            <a:ext cx="422910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Речь Коробочки в поэме «Мёртвые </a:t>
            </a:r>
            <a:r>
              <a:rPr lang="ru-RU" dirty="0" smtClean="0"/>
              <a:t>души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709160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Коробочка была  </a:t>
            </a:r>
            <a:r>
              <a:rPr lang="ru-RU" b="1" dirty="0" smtClean="0">
                <a:solidFill>
                  <a:srgbClr val="FFC000"/>
                </a:solidFill>
              </a:rPr>
              <a:t>уже старая и не всегда быстро соображала, для </a:t>
            </a:r>
            <a:r>
              <a:rPr lang="ru-RU" b="1" dirty="0" smtClean="0">
                <a:solidFill>
                  <a:srgbClr val="FFC000"/>
                </a:solidFill>
              </a:rPr>
              <a:t>того чтобы </a:t>
            </a:r>
            <a:r>
              <a:rPr lang="ru-RU" b="1" dirty="0" smtClean="0">
                <a:solidFill>
                  <a:srgbClr val="FFC000"/>
                </a:solidFill>
              </a:rPr>
              <a:t>ей </a:t>
            </a:r>
            <a:r>
              <a:rPr lang="ru-RU" b="1" dirty="0" smtClean="0">
                <a:solidFill>
                  <a:srgbClr val="FFC000"/>
                </a:solidFill>
              </a:rPr>
              <a:t>ответить, </a:t>
            </a:r>
            <a:r>
              <a:rPr lang="ru-RU" b="1" dirty="0" smtClean="0">
                <a:solidFill>
                  <a:srgbClr val="FFC000"/>
                </a:solidFill>
              </a:rPr>
              <a:t>она сначала долгое время думала. 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857364"/>
            <a:ext cx="333375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Отношение Коробочки к </a:t>
            </a:r>
            <a:r>
              <a:rPr lang="ru-RU" dirty="0" smtClean="0"/>
              <a:t>продаже мертвых душ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4" cy="47091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Когда Чичиков предложил ей продать своих мертвых душ, она сначала не поняла, как можно их вообще продавать, они же мертвые. Коробочка так же была удивлена, как и Манилов, </a:t>
            </a:r>
            <a:r>
              <a:rPr lang="ru-RU" b="1" dirty="0" smtClean="0">
                <a:solidFill>
                  <a:srgbClr val="FFC000"/>
                </a:solidFill>
              </a:rPr>
              <a:t>которому </a:t>
            </a:r>
            <a:r>
              <a:rPr lang="ru-RU" b="1" dirty="0" smtClean="0">
                <a:solidFill>
                  <a:srgbClr val="FFC000"/>
                </a:solidFill>
              </a:rPr>
              <a:t>Чичиков предложил </a:t>
            </a:r>
            <a:r>
              <a:rPr lang="ru-RU" b="1" dirty="0" smtClean="0">
                <a:solidFill>
                  <a:srgbClr val="FFC000"/>
                </a:solidFill>
              </a:rPr>
              <a:t>сделку.</a:t>
            </a:r>
            <a:endParaRPr lang="ru-RU" b="1" dirty="0" smtClean="0">
              <a:solidFill>
                <a:srgbClr val="FFC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14488"/>
            <a:ext cx="38100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Выполнила: </a:t>
            </a:r>
            <a:r>
              <a:rPr lang="ru-RU" b="1" dirty="0" err="1" smtClean="0">
                <a:solidFill>
                  <a:srgbClr val="FFC000"/>
                </a:solidFill>
              </a:rPr>
              <a:t>Наськина</a:t>
            </a:r>
            <a:r>
              <a:rPr lang="ru-RU" b="1" dirty="0" smtClean="0">
                <a:solidFill>
                  <a:srgbClr val="FFC000"/>
                </a:solidFill>
              </a:rPr>
              <a:t> Екатерина, 9»а» </a:t>
            </a:r>
            <a:endParaRPr lang="ru-RU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  МБОУ «Ульяновская СОШ» </a:t>
            </a:r>
            <a:r>
              <a:rPr lang="ru-RU" b="1" dirty="0" err="1" smtClean="0">
                <a:solidFill>
                  <a:srgbClr val="FFC000"/>
                </a:solidFill>
              </a:rPr>
              <a:t>Лукояновского</a:t>
            </a:r>
            <a:r>
              <a:rPr lang="ru-RU" b="1" dirty="0" smtClean="0">
                <a:solidFill>
                  <a:srgbClr val="FFC000"/>
                </a:solidFill>
              </a:rPr>
              <a:t> района  Нижегородской  области.</a:t>
            </a:r>
            <a:endParaRPr lang="ru-RU" b="1" dirty="0" smtClean="0">
              <a:solidFill>
                <a:srgbClr val="FFC000"/>
              </a:solidFill>
            </a:endParaRPr>
          </a:p>
          <a:p>
            <a:endParaRPr lang="ru-RU" b="1" dirty="0" smtClean="0">
              <a:solidFill>
                <a:srgbClr val="FFC000"/>
              </a:solidFill>
            </a:endParaRPr>
          </a:p>
          <a:p>
            <a:r>
              <a:rPr lang="ru-RU" b="1" dirty="0" smtClean="0">
                <a:solidFill>
                  <a:srgbClr val="FFC000"/>
                </a:solidFill>
              </a:rPr>
              <a:t>Преподаватель: учитель русского языка и литературы 1 категории Нестерова О.А.</a:t>
            </a:r>
            <a:endParaRPr lang="ru-RU" b="1" dirty="0" smtClean="0">
              <a:solidFill>
                <a:srgbClr val="FFC000"/>
              </a:solidFill>
            </a:endParaRP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                                                       17.02.2012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                                                            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292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Презентация </vt:lpstr>
      <vt:lpstr>Введение</vt:lpstr>
      <vt:lpstr>Помещица Коробочка</vt:lpstr>
      <vt:lpstr>Портрет Коробочки в поэме «Мертвые души»</vt:lpstr>
      <vt:lpstr>Усадьба Коробочки</vt:lpstr>
      <vt:lpstr>Кабинет Коробочки</vt:lpstr>
      <vt:lpstr>Речь Коробочки в поэме «Мёртвые души»</vt:lpstr>
      <vt:lpstr>Отношение Коробочки к продаже мертвых душ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Admin</dc:creator>
  <cp:lastModifiedBy>Александр</cp:lastModifiedBy>
  <cp:revision>10</cp:revision>
  <dcterms:created xsi:type="dcterms:W3CDTF">2012-02-17T10:45:33Z</dcterms:created>
  <dcterms:modified xsi:type="dcterms:W3CDTF">2012-03-03T15:42:39Z</dcterms:modified>
</cp:coreProperties>
</file>