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65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F851CD-096C-4F76-A7AB-C8CF566A4A51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B15955-F5CA-494B-BD39-3559F387B9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448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B15955-F5CA-494B-BD39-3559F387B90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927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701B-7C2E-49A9-BB21-ACB21DA99155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9D8C4-3293-41DC-8E97-CFEFF7C414D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701B-7C2E-49A9-BB21-ACB21DA99155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9D8C4-3293-41DC-8E97-CFEFF7C414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701B-7C2E-49A9-BB21-ACB21DA99155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9D8C4-3293-41DC-8E97-CFEFF7C414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701B-7C2E-49A9-BB21-ACB21DA99155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9D8C4-3293-41DC-8E97-CFEFF7C414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701B-7C2E-49A9-BB21-ACB21DA99155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9D8C4-3293-41DC-8E97-CFEFF7C414D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701B-7C2E-49A9-BB21-ACB21DA99155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9D8C4-3293-41DC-8E97-CFEFF7C414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701B-7C2E-49A9-BB21-ACB21DA99155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9D8C4-3293-41DC-8E97-CFEFF7C414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701B-7C2E-49A9-BB21-ACB21DA99155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9D8C4-3293-41DC-8E97-CFEFF7C414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701B-7C2E-49A9-BB21-ACB21DA99155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9D8C4-3293-41DC-8E97-CFEFF7C414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701B-7C2E-49A9-BB21-ACB21DA99155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9D8C4-3293-41DC-8E97-CFEFF7C414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701B-7C2E-49A9-BB21-ACB21DA99155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739D8C4-3293-41DC-8E97-CFEFF7C414D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DAB701B-7C2E-49A9-BB21-ACB21DA99155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39D8C4-3293-41DC-8E97-CFEFF7C414DB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980728"/>
            <a:ext cx="8071048" cy="2219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300" dirty="0">
                <a:solidFill>
                  <a:srgbClr val="0BD0D9">
                    <a:tint val="90000"/>
                    <a:satMod val="120000"/>
                  </a:srgbClr>
                </a:solidFill>
                <a:latin typeface="Times New Roman" pitchFamily="18" charset="0"/>
                <a:cs typeface="Times New Roman" pitchFamily="18" charset="0"/>
              </a:rPr>
              <a:t>ЕГЭ-2012</a:t>
            </a:r>
            <a:r>
              <a:rPr lang="en-US" sz="5400" dirty="0">
                <a:solidFill>
                  <a:srgbClr val="0BD0D9">
                    <a:tint val="90000"/>
                    <a:satMod val="120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dirty="0">
                <a:solidFill>
                  <a:srgbClr val="0BD0D9">
                    <a:tint val="90000"/>
                    <a:satMod val="12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err="1">
                <a:solidFill>
                  <a:srgbClr val="0BD0D9">
                    <a:tint val="90000"/>
                    <a:satMod val="120000"/>
                  </a:srgbClr>
                </a:solidFill>
                <a:latin typeface="Times New Roman" pitchFamily="18" charset="0"/>
                <a:cs typeface="Times New Roman" pitchFamily="18" charset="0"/>
              </a:rPr>
              <a:t>А.Л.Семенов</a:t>
            </a:r>
            <a:r>
              <a:rPr lang="ru-RU" sz="5400" dirty="0">
                <a:solidFill>
                  <a:srgbClr val="0BD0D9">
                    <a:tint val="90000"/>
                    <a:satMod val="120000"/>
                  </a:srgb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dirty="0" err="1">
                <a:solidFill>
                  <a:srgbClr val="0BD0D9">
                    <a:tint val="90000"/>
                    <a:satMod val="120000"/>
                  </a:srgbClr>
                </a:solidFill>
                <a:latin typeface="Times New Roman" pitchFamily="18" charset="0"/>
                <a:cs typeface="Times New Roman" pitchFamily="18" charset="0"/>
              </a:rPr>
              <a:t>И.В.Ященко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005064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Вариант 1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34364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7" y="188640"/>
            <a:ext cx="9087649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251520" y="4293096"/>
            <a:ext cx="640080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 smtClean="0">
                <a:solidFill>
                  <a:schemeClr val="tx1"/>
                </a:solidFill>
              </a:rPr>
              <a:t>Ответ. 1,8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251520" y="4894177"/>
            <a:ext cx="640080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 smtClean="0">
                <a:solidFill>
                  <a:schemeClr val="tx1"/>
                </a:solidFill>
              </a:rPr>
              <a:t>Ответ. 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251520" y="5470241"/>
            <a:ext cx="640080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 smtClean="0">
                <a:solidFill>
                  <a:schemeClr val="tx1"/>
                </a:solidFill>
              </a:rPr>
              <a:t>Ответ. -1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077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7"/>
            <a:ext cx="8712968" cy="1666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3154993"/>
            <a:ext cx="4680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Ответ. </a:t>
            </a:r>
            <a:r>
              <a:rPr lang="en-US" sz="3200" dirty="0" smtClean="0"/>
              <a:t>9840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11258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1"/>
            <a:ext cx="8712968" cy="5040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611560" y="5813850"/>
            <a:ext cx="6400800" cy="1044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 smtClean="0">
                <a:solidFill>
                  <a:schemeClr val="tx1"/>
                </a:solidFill>
              </a:rPr>
              <a:t>Ответ. 16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21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67" y="764704"/>
            <a:ext cx="891738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683568" y="4365104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 smtClean="0">
                <a:solidFill>
                  <a:schemeClr val="tx1"/>
                </a:solidFill>
              </a:rPr>
              <a:t>Ответ. 36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29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" y="323422"/>
            <a:ext cx="8919545" cy="3249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611560" y="4293096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 smtClean="0">
                <a:solidFill>
                  <a:schemeClr val="tx1"/>
                </a:solidFill>
              </a:rPr>
              <a:t>Ответ. 11060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898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7722"/>
            <a:ext cx="8820472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251520" y="4737348"/>
            <a:ext cx="6400800" cy="56386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 smtClean="0">
                <a:solidFill>
                  <a:schemeClr val="tx1"/>
                </a:solidFill>
              </a:rPr>
              <a:t>Ответ. 19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266733" y="5301208"/>
            <a:ext cx="6400800" cy="56386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 smtClean="0">
                <a:solidFill>
                  <a:schemeClr val="tx1"/>
                </a:solidFill>
              </a:rPr>
              <a:t>Ответ. 0,48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42054" y="5795799"/>
            <a:ext cx="64008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 smtClean="0">
                <a:solidFill>
                  <a:schemeClr val="tx1"/>
                </a:solidFill>
              </a:rPr>
              <a:t>Ответ. 200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284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8987871" cy="5333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467544" y="5697252"/>
            <a:ext cx="6400800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 smtClean="0">
                <a:solidFill>
                  <a:schemeClr val="tx1"/>
                </a:solidFill>
              </a:rPr>
              <a:t>Ответ. 5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66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2"/>
          <p:cNvSpPr txBox="1">
            <a:spLocks noGrp="1"/>
          </p:cNvSpPr>
          <p:nvPr>
            <p:ph idx="1"/>
          </p:nvPr>
        </p:nvSpPr>
        <p:spPr>
          <a:xfrm>
            <a:off x="304970" y="3789040"/>
            <a:ext cx="8229600" cy="19728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 smtClean="0">
                <a:solidFill>
                  <a:schemeClr val="tx1"/>
                </a:solidFill>
              </a:rPr>
              <a:t>Ответ. 9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2" y="692696"/>
            <a:ext cx="8784976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2411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776722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395536" y="4797152"/>
            <a:ext cx="64008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 smtClean="0">
                <a:solidFill>
                  <a:schemeClr val="tx1"/>
                </a:solidFill>
              </a:rPr>
              <a:t>Ответ. 0,95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395536" y="5445224"/>
            <a:ext cx="64008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 smtClean="0">
                <a:solidFill>
                  <a:schemeClr val="tx1"/>
                </a:solidFill>
              </a:rPr>
              <a:t>Ответ. 450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082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</TotalTime>
  <Words>47</Words>
  <Application>Microsoft Office PowerPoint</Application>
  <PresentationFormat>Экран (4:3)</PresentationFormat>
  <Paragraphs>17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ЕГЭ-2012 А.Л.Семенов, И.В.Ященко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Семенов ЕГЭ-2012</dc:title>
  <dc:creator>Алла</dc:creator>
  <cp:lastModifiedBy>hitech</cp:lastModifiedBy>
  <cp:revision>3</cp:revision>
  <dcterms:created xsi:type="dcterms:W3CDTF">2012-02-26T11:48:29Z</dcterms:created>
  <dcterms:modified xsi:type="dcterms:W3CDTF">2012-03-03T19:44:01Z</dcterms:modified>
</cp:coreProperties>
</file>