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AE33B-3C1E-443A-8959-DB56B6F58ADA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4598C-D12B-4051-88C2-BF6663FF5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96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ГЭГ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4598C-D12B-4051-88C2-BF6663FF5E9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80FC9F-A7AA-41E7-867F-915490BBC68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B4F2D3-3D7E-4DBD-B775-0DBB690B7BD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92446" cy="1855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>ЕГЭ-2012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А.Л.Семенов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И.В.Ященко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8064896" cy="21602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Вариант </a:t>
            </a:r>
            <a:r>
              <a:rPr lang="ru-RU" sz="4800" dirty="0" smtClean="0"/>
              <a:t>9</a:t>
            </a:r>
          </a:p>
          <a:p>
            <a:pPr algn="ctr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2840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4643446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8000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071546"/>
            <a:ext cx="9144000" cy="132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110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571744"/>
            <a:ext cx="914400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5720" y="3714752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20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57290" y="4500570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</a:t>
            </a:r>
            <a:r>
              <a:rPr kumimoji="0" lang="ru-RU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143248"/>
            <a:ext cx="4143404" cy="64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Ответ. 42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908" y="1071546"/>
            <a:ext cx="92869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8739249" cy="483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5786454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20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1000108"/>
            <a:ext cx="9048259" cy="242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643314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22,5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888543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2844" y="4857760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157900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1000108"/>
            <a:ext cx="914823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2844" y="3929066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21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1538" y="4643446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0,8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28794" y="5429264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52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9144000" cy="350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4786322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0,5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7"/>
            <a:ext cx="9188029" cy="27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857628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10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142984"/>
            <a:ext cx="9144001" cy="103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071810"/>
            <a:ext cx="4143404" cy="642934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Ответ. 0,875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44</Words>
  <Application>Microsoft Office PowerPoint</Application>
  <PresentationFormat>Экран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ЕГЭ-2012 А.Л.Семенов, И.В.Ященко</vt:lpstr>
      <vt:lpstr>Ответ. 42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Семенов  ЕГЭ-2012</dc:title>
  <dc:creator>hitech</dc:creator>
  <cp:lastModifiedBy>hitech</cp:lastModifiedBy>
  <cp:revision>5</cp:revision>
  <dcterms:created xsi:type="dcterms:W3CDTF">2012-02-26T19:34:58Z</dcterms:created>
  <dcterms:modified xsi:type="dcterms:W3CDTF">2012-03-03T19:34:52Z</dcterms:modified>
</cp:coreProperties>
</file>