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6" r:id="rId4"/>
    <p:sldId id="268" r:id="rId5"/>
    <p:sldId id="267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8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B00F3BF-5F4F-4467-A5E2-761FA5EAC979}" type="datetimeFigureOut">
              <a:rPr lang="ru-RU" smtClean="0"/>
              <a:pPr/>
              <a:t>16.06.2010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Имена героев Великой Отечественной войны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Скуридин</a:t>
            </a:r>
            <a:r>
              <a:rPr lang="ru-RU" dirty="0" smtClean="0"/>
              <a:t> Иван </a:t>
            </a:r>
            <a:r>
              <a:rPr lang="ru-RU" dirty="0" err="1" smtClean="0"/>
              <a:t>Куприянович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Скуридин</a:t>
            </a:r>
            <a:r>
              <a:rPr lang="ru-RU" dirty="0" smtClean="0"/>
              <a:t> Иван </a:t>
            </a:r>
            <a:r>
              <a:rPr lang="ru-RU" dirty="0" err="1"/>
              <a:t>Куприянович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14810" y="1600200"/>
            <a:ext cx="447199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Дата рождения: 21 августа 1914 года </a:t>
            </a:r>
            <a:endParaRPr lang="en-US" dirty="0" smtClean="0"/>
          </a:p>
          <a:p>
            <a:r>
              <a:rPr lang="ru-RU" dirty="0" smtClean="0"/>
              <a:t>Место рождения: село </a:t>
            </a:r>
            <a:r>
              <a:rPr lang="ru-RU" dirty="0"/>
              <a:t>Отрадное, </a:t>
            </a:r>
            <a:r>
              <a:rPr lang="ru-RU" dirty="0" err="1"/>
              <a:t>Акмолинская</a:t>
            </a:r>
            <a:r>
              <a:rPr lang="ru-RU" dirty="0"/>
              <a:t> область, Российская империя</a:t>
            </a:r>
          </a:p>
          <a:p>
            <a:r>
              <a:rPr lang="ru-RU" dirty="0"/>
              <a:t>Место </a:t>
            </a:r>
            <a:r>
              <a:rPr lang="ru-RU" dirty="0" smtClean="0"/>
              <a:t>смерти: деревня </a:t>
            </a:r>
            <a:r>
              <a:rPr lang="ru-RU" dirty="0" err="1"/>
              <a:t>Сокули</a:t>
            </a:r>
            <a:r>
              <a:rPr lang="ru-RU" dirty="0"/>
              <a:t>, Ленинградская область, РСФСР, </a:t>
            </a:r>
            <a:r>
              <a:rPr lang="ru-RU" dirty="0" smtClean="0"/>
              <a:t>СССР</a:t>
            </a:r>
          </a:p>
          <a:p>
            <a:r>
              <a:rPr lang="ru-RU" dirty="0" smtClean="0"/>
              <a:t>Похоронен:  посёлок </a:t>
            </a:r>
            <a:r>
              <a:rPr lang="ru-RU" dirty="0" err="1"/>
              <a:t>Гостилицы</a:t>
            </a:r>
            <a:r>
              <a:rPr lang="ru-RU" dirty="0"/>
              <a:t> Ломоносовского района Ленинградской области в братской могиле мемориала «</a:t>
            </a:r>
            <a:r>
              <a:rPr lang="ru-RU" dirty="0" err="1"/>
              <a:t>Гостилицкий</a:t>
            </a:r>
            <a:r>
              <a:rPr lang="ru-RU" dirty="0"/>
              <a:t>»</a:t>
            </a:r>
          </a:p>
          <a:p>
            <a:r>
              <a:rPr lang="ru-RU" dirty="0"/>
              <a:t>Годы </a:t>
            </a:r>
            <a:r>
              <a:rPr lang="ru-RU" dirty="0" smtClean="0"/>
              <a:t>службы: 1936—1940</a:t>
            </a:r>
            <a:r>
              <a:rPr lang="ru-RU" dirty="0"/>
              <a:t>, 1941—1944</a:t>
            </a:r>
          </a:p>
          <a:p>
            <a:r>
              <a:rPr lang="ru-RU" dirty="0" smtClean="0"/>
              <a:t>Звание: старший </a:t>
            </a:r>
            <a:r>
              <a:rPr lang="ru-RU" dirty="0"/>
              <a:t>сержант</a:t>
            </a:r>
          </a:p>
          <a:p>
            <a:r>
              <a:rPr lang="ru-RU" dirty="0" smtClean="0"/>
              <a:t>Командовал: командир </a:t>
            </a:r>
            <a:r>
              <a:rPr lang="ru-RU" dirty="0"/>
              <a:t>отделения 4-го стрелкового полка 98-й стрелковой дивизии (67-я армия, Ленинградский фронт)</a:t>
            </a:r>
          </a:p>
          <a:p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571612"/>
            <a:ext cx="2786082" cy="412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Награды героя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Герой Советского Союза — Медаль «Золотая Звезда»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Орден Ленина</a:t>
            </a:r>
            <a:endParaRPr lang="en-US" dirty="0" smtClean="0"/>
          </a:p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857496"/>
            <a:ext cx="1785940" cy="347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071811"/>
            <a:ext cx="402674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Память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14744" y="1600200"/>
            <a:ext cx="4972056" cy="45259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Мемориальная доска была установлена в совхозе «</a:t>
            </a:r>
            <a:r>
              <a:rPr lang="ru-RU" dirty="0" err="1"/>
              <a:t>Вильповицы</a:t>
            </a:r>
            <a:r>
              <a:rPr lang="ru-RU" dirty="0"/>
              <a:t>» Гатчинского района Ленинградской области</a:t>
            </a:r>
          </a:p>
          <a:p>
            <a:pPr lvl="0"/>
            <a:r>
              <a:rPr lang="ru-RU" dirty="0"/>
              <a:t>Именем героя назван переулок в Магадане</a:t>
            </a:r>
          </a:p>
          <a:p>
            <a:pPr lvl="0"/>
            <a:r>
              <a:rPr lang="ru-RU" dirty="0"/>
              <a:t>21 января 1975 года был спущен на воду грузовой теплоход Министерства морского флота СССР «Иван </a:t>
            </a:r>
            <a:r>
              <a:rPr lang="ru-RU" dirty="0" err="1"/>
              <a:t>Скуридин</a:t>
            </a:r>
            <a:r>
              <a:rPr lang="ru-RU" dirty="0"/>
              <a:t>»</a:t>
            </a:r>
          </a:p>
          <a:p>
            <a:pPr lvl="0"/>
            <a:r>
              <a:rPr lang="ru-RU" dirty="0"/>
              <a:t>В 1979 году Министерство связи СССР выпустило художественный маркированный конверт с портретом И. К. </a:t>
            </a:r>
            <a:r>
              <a:rPr lang="ru-RU" dirty="0" err="1"/>
              <a:t>Скуридина</a:t>
            </a:r>
            <a:endParaRPr lang="ru-RU" dirty="0"/>
          </a:p>
          <a:p>
            <a:pPr lvl="0"/>
            <a:r>
              <a:rPr lang="ru-RU" dirty="0"/>
              <a:t>В 1999 году И. К. </a:t>
            </a:r>
            <a:r>
              <a:rPr lang="ru-RU" dirty="0" err="1"/>
              <a:t>Скуридин</a:t>
            </a:r>
            <a:r>
              <a:rPr lang="ru-RU" dirty="0"/>
              <a:t> навечно зачислен в списки 3494 части (Восточный округ внутренних войск Министерства внутренних дел Российской Федерации, п. </a:t>
            </a:r>
            <a:r>
              <a:rPr lang="ru-RU" dirty="0" err="1"/>
              <a:t>Эльбан</a:t>
            </a:r>
            <a:r>
              <a:rPr lang="ru-RU" dirty="0"/>
              <a:t>)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00306"/>
            <a:ext cx="3416688" cy="228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2000" dirty="0" smtClean="0"/>
              <a:t>Листовка с описанием подвига Героя Советского Союза И. К. </a:t>
            </a:r>
            <a:r>
              <a:rPr lang="ru-RU" sz="2000" dirty="0" err="1" smtClean="0"/>
              <a:t>Скуридина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0430" y="571480"/>
            <a:ext cx="5429288" cy="6143668"/>
          </a:xfrm>
        </p:spPr>
        <p:txBody>
          <a:bodyPr>
            <a:normAutofit fontScale="92500" lnSpcReduction="10000"/>
          </a:bodyPr>
          <a:lstStyle/>
          <a:p>
            <a:r>
              <a:rPr lang="ru-RU" sz="800" dirty="0" smtClean="0"/>
              <a:t>Смерть немецким оккупантам! </a:t>
            </a:r>
          </a:p>
          <a:p>
            <a:r>
              <a:rPr lang="ru-RU" sz="800" dirty="0" smtClean="0"/>
              <a:t>Вечная слава героям, павшим в борьбе за свободу и независимость нашей Родины!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Беззаветным мужеством и величайшим героизмом отмечен боевой путь бойцов и офицеров нашей армии, очищающей свою родную землю от фашистских </a:t>
            </a:r>
            <a:r>
              <a:rPr lang="ru-RU" sz="800" dirty="0" err="1" smtClean="0"/>
              <a:t>мерзавцев</a:t>
            </a:r>
            <a:r>
              <a:rPr lang="ru-RU" sz="800" dirty="0" smtClean="0"/>
              <a:t>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В летопись Отечественной войны вписываются новые блестящие страницы, полные славных дел во имя освобождения родного Отечества.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Страстная любовь к своей матери-Родине, готовность отдать за нее всего себя без остатка, праведный гнев и священная месть за великий город Ленина — вот что горит ярким пламенем в сердцах наших воинов, вот что движет ими, когда они идут на беспримерные подвиги, отдавая свою молодую жизнь за победу над подлым врагом, за счастье и процветание своего народа; вот что сделало незабываемым имя воспитанника Ленинско-Сталинского комсомола верного сына большевистской партии Героя Советского Союза Ивана </a:t>
            </a:r>
            <a:r>
              <a:rPr lang="ru-RU" sz="800" dirty="0" err="1" smtClean="0"/>
              <a:t>Куприяновича</a:t>
            </a:r>
            <a:r>
              <a:rPr lang="ru-RU" sz="800" dirty="0" smtClean="0"/>
              <a:t> </a:t>
            </a:r>
            <a:r>
              <a:rPr lang="ru-RU" sz="800" dirty="0" err="1" smtClean="0"/>
              <a:t>Скуридина</a:t>
            </a:r>
            <a:r>
              <a:rPr lang="ru-RU" sz="800" dirty="0" smtClean="0"/>
              <a:t>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Шел бой за населенный пункт.  Наступлению нашего подразделения препятствовала огневая точка, из которой противник вел яростный огонь прижимая пехоту к земле.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Комсорг роты старший сержант Иван </a:t>
            </a:r>
            <a:r>
              <a:rPr lang="ru-RU" sz="800" dirty="0" err="1" smtClean="0"/>
              <a:t>Скуридин</a:t>
            </a:r>
            <a:r>
              <a:rPr lang="ru-RU" sz="800" dirty="0" smtClean="0"/>
              <a:t> незаметно подполз к ней и стал забрасывать ее гранатами. Однако пулемет продолжал действовать. Огненные струи не давали возможности пехоте подняться. Наступление задерживалось. В этот критический момент боя пламенный русский патриот коммунист Иван </a:t>
            </a:r>
            <a:r>
              <a:rPr lang="ru-RU" sz="800" dirty="0" err="1" smtClean="0"/>
              <a:t>Скуридин</a:t>
            </a:r>
            <a:r>
              <a:rPr lang="ru-RU" sz="800" dirty="0" smtClean="0"/>
              <a:t> решился на бессмертный подвиг. Поднявшись во весь рост, с возгласом «За Ленинград, товарищи!» он бросился на огневую точку и своим телом закрыл ее амбразуру. Сноп пуль пронзил грудь героя. Пулемет замолк, захлебнувшись кровью советского богатыря.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Воодушевленные величайшим подвигом своего боевого вожака, бойцы стремительно ворвались на позиции врага и овладели населенным пунктом. Так, молодой воин Красной Армии Иван </a:t>
            </a:r>
            <a:r>
              <a:rPr lang="ru-RU" sz="800" dirty="0" err="1" smtClean="0"/>
              <a:t>Скуридин</a:t>
            </a:r>
            <a:r>
              <a:rPr lang="ru-RU" sz="800" dirty="0" smtClean="0"/>
              <a:t> показал, как нужно любить свою Родину, как до последнего дыхания, до последнего удара сердца нужно выполнять священную клятву народу — воинскую присягу.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Над телом доблестного воина, над партийным билетом, залитым кровью героя, бойцы поклялись безжалостно отомстить проклятым фашистским извергам, заставить их пудами своей черной крови расплатиться за прекрасную жизнь и смерть Ивана </a:t>
            </a:r>
            <a:r>
              <a:rPr lang="ru-RU" sz="800" dirty="0" err="1" smtClean="0"/>
              <a:t>Скуридина</a:t>
            </a:r>
            <a:r>
              <a:rPr lang="ru-RU" sz="800" dirty="0" smtClean="0"/>
              <a:t>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Недалек день. когда отшумят последние грозы Великой Отечественной войны, и народы нашей страны вновь заживут свободной, счастливой жизнью. Пройдут года. Но никогда не изгладится в благодарной памяти советских людей имя славного патриота земли русской, Героя Советского Союза Ивана </a:t>
            </a:r>
            <a:r>
              <a:rPr lang="ru-RU" sz="800" dirty="0" err="1" smtClean="0"/>
              <a:t>Куприяновича</a:t>
            </a:r>
            <a:r>
              <a:rPr lang="ru-RU" sz="800" dirty="0" smtClean="0"/>
              <a:t> </a:t>
            </a:r>
            <a:r>
              <a:rPr lang="ru-RU" sz="800" dirty="0" err="1" smtClean="0"/>
              <a:t>Скуридина</a:t>
            </a:r>
            <a:r>
              <a:rPr lang="ru-RU" sz="800" dirty="0" smtClean="0"/>
              <a:t>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Вечная слава тебе, великий русский богатырь Иван </a:t>
            </a:r>
            <a:r>
              <a:rPr lang="ru-RU" sz="800" dirty="0" err="1" smtClean="0"/>
              <a:t>Скуридин</a:t>
            </a:r>
            <a:r>
              <a:rPr lang="ru-RU" sz="800" dirty="0" smtClean="0"/>
              <a:t>!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Твой благородный подвиг призывает нас на новые героические дела во славу родной земли.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Сегодня мы ведем напряженные бои в тех исторических местах, где 26 лет тому назад в смертельной схватке с немецкими оккупантами зародилась Красная Армия Страны Социализма. Ознаменуем великую годовщину славными победами над исконным врагом Отечества нашего!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Мы слышим стоны замученных женщин и детей. Это фашистские негодяи подвергают неслыханному поруганию и издевательствам закабаленный народ Советской Эстонии. Наши братья и сестры в Нарве, </a:t>
            </a:r>
            <a:r>
              <a:rPr lang="ru-RU" sz="800" dirty="0" err="1" smtClean="0"/>
              <a:t>Таллине</a:t>
            </a:r>
            <a:r>
              <a:rPr lang="ru-RU" sz="800" dirty="0" smtClean="0"/>
              <a:t> и других городах с нетерпением ждут своих освободителей. Надо быстрее гнать немецких </a:t>
            </a:r>
            <a:r>
              <a:rPr lang="ru-RU" sz="800" dirty="0" err="1" smtClean="0"/>
              <a:t>подлецов</a:t>
            </a:r>
            <a:r>
              <a:rPr lang="ru-RU" sz="800" dirty="0" smtClean="0"/>
              <a:t> с эстонской земли.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Пусть высокий образец беспредельной любви героя Ивана </a:t>
            </a:r>
            <a:r>
              <a:rPr lang="ru-RU" sz="800" dirty="0" err="1" smtClean="0"/>
              <a:t>Скуридина</a:t>
            </a:r>
            <a:r>
              <a:rPr lang="ru-RU" sz="800" dirty="0" smtClean="0"/>
              <a:t> к своему народу даст нам новые силы для совершения боевых подвигов, достойных нашей Великой Родины.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Пусть наша ненависть несет смерть и гибель подлым немецким захватчикам.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Вперед, за победу, товарищи! </a:t>
            </a:r>
            <a:r>
              <a:rPr lang="en-US" sz="800" dirty="0" smtClean="0"/>
              <a:t>                                                                                                </a:t>
            </a:r>
            <a:r>
              <a:rPr lang="ru-RU" sz="800" dirty="0" smtClean="0"/>
              <a:t>Политический Отдел Армии. </a:t>
            </a:r>
            <a:endParaRPr lang="ru-RU" sz="8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357298"/>
            <a:ext cx="314327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Письмо </a:t>
            </a:r>
            <a:r>
              <a:rPr lang="ru-RU" sz="1800" dirty="0" err="1" smtClean="0"/>
              <a:t>Петриковой</a:t>
            </a:r>
            <a:r>
              <a:rPr lang="ru-RU" sz="1800" dirty="0" smtClean="0"/>
              <a:t> Валентине Ивановне </a:t>
            </a:r>
            <a:r>
              <a:rPr lang="ru-RU" sz="2000" dirty="0" smtClean="0"/>
              <a:t>от </a:t>
            </a:r>
            <a:r>
              <a:rPr lang="ru-RU" sz="2000" dirty="0" err="1" smtClean="0"/>
              <a:t>Скуридина</a:t>
            </a:r>
            <a:r>
              <a:rPr lang="ru-RU" sz="2000" dirty="0" smtClean="0"/>
              <a:t> И.К.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857232"/>
            <a:ext cx="4714908" cy="5857916"/>
          </a:xfrm>
        </p:spPr>
        <p:txBody>
          <a:bodyPr>
            <a:normAutofit fontScale="55000" lnSpcReduction="20000"/>
          </a:bodyPr>
          <a:lstStyle/>
          <a:p>
            <a:pPr indent="0">
              <a:buNone/>
            </a:pPr>
            <a:r>
              <a:rPr lang="ru-RU" dirty="0" smtClean="0"/>
              <a:t>С приветом Вам, Валентина Ивановна. Ваш бывший больной </a:t>
            </a:r>
            <a:r>
              <a:rPr lang="ru-RU" dirty="0" err="1" smtClean="0"/>
              <a:t>Скуридин</a:t>
            </a:r>
            <a:r>
              <a:rPr lang="ru-RU" dirty="0" smtClean="0"/>
              <a:t> И.К. </a:t>
            </a:r>
          </a:p>
          <a:p>
            <a:pPr indent="0">
              <a:buNone/>
            </a:pPr>
            <a:r>
              <a:rPr lang="ru-RU" dirty="0" smtClean="0"/>
              <a:t> </a:t>
            </a:r>
          </a:p>
          <a:p>
            <a:pPr indent="0">
              <a:buNone/>
            </a:pPr>
            <a:r>
              <a:rPr lang="ru-RU" dirty="0" smtClean="0"/>
              <a:t>Сообщаю: в настоящее время нахожусь в части и чувствую себя великолепно, а главное с тем, что я Вас очень и очень покорно благодарю за вашу заботу о нас воинов Красной Армии, что я стал полным крепким, снова в ряды. </a:t>
            </a:r>
          </a:p>
          <a:p>
            <a:pPr indent="0">
              <a:buNone/>
            </a:pPr>
            <a:r>
              <a:rPr lang="ru-RU" dirty="0" smtClean="0"/>
              <a:t> </a:t>
            </a:r>
          </a:p>
          <a:p>
            <a:pPr indent="0">
              <a:buNone/>
            </a:pPr>
            <a:r>
              <a:rPr lang="ru-RU" dirty="0" smtClean="0"/>
              <a:t>Поздравляю Вас с праздником 25 октябрьской социальной революции и желаю вам успехов в вашей практической работе. Одновременно убедительно Вас прошу, выпишите мне справку о моей раненой кисти левой руки и грудной клетки у меня на руках нет, взяли в РВК при Саратове.' </a:t>
            </a:r>
          </a:p>
          <a:p>
            <a:pPr indent="0">
              <a:buNone/>
            </a:pPr>
            <a:r>
              <a:rPr lang="ru-RU" dirty="0" smtClean="0"/>
              <a:t> </a:t>
            </a:r>
          </a:p>
          <a:p>
            <a:pPr indent="0">
              <a:buNone/>
            </a:pPr>
            <a:r>
              <a:rPr lang="ru-RU" dirty="0" smtClean="0"/>
              <a:t>Адрес мой </a:t>
            </a:r>
            <a:r>
              <a:rPr lang="ru-RU" dirty="0" err="1" smtClean="0"/>
              <a:t>таков%</a:t>
            </a:r>
            <a:r>
              <a:rPr lang="ru-RU" dirty="0" smtClean="0"/>
              <a:t> 2070 полевая почта, часть 162, </a:t>
            </a:r>
            <a:r>
              <a:rPr lang="ru-RU" dirty="0" err="1" smtClean="0"/>
              <a:t>Скуридину</a:t>
            </a:r>
            <a:r>
              <a:rPr lang="ru-RU" dirty="0" smtClean="0"/>
              <a:t> И.К. Передавайте всем привет: Валентине Сер., Симе, </a:t>
            </a:r>
            <a:r>
              <a:rPr lang="ru-RU" dirty="0" err="1" smtClean="0"/>
              <a:t>Доре</a:t>
            </a:r>
            <a:r>
              <a:rPr lang="ru-RU" dirty="0" smtClean="0"/>
              <a:t>, Вам, Людмиле, вообще всем саратовскому </a:t>
            </a:r>
            <a:r>
              <a:rPr lang="ru-RU" dirty="0" err="1" smtClean="0"/>
              <a:t>эвакогосп</a:t>
            </a:r>
            <a:r>
              <a:rPr lang="ru-RU" dirty="0" smtClean="0"/>
              <a:t>. </a:t>
            </a:r>
            <a:r>
              <a:rPr lang="en-US" dirty="0" smtClean="0"/>
              <a:t>1307 </a:t>
            </a:r>
            <a:r>
              <a:rPr lang="en-US" dirty="0" err="1" smtClean="0"/>
              <a:t>Кравченки</a:t>
            </a:r>
            <a:r>
              <a:rPr lang="en-US" dirty="0" smtClean="0"/>
              <a:t>. </a:t>
            </a:r>
            <a:r>
              <a:rPr lang="en-US" dirty="0" err="1" smtClean="0"/>
              <a:t>Ну</a:t>
            </a:r>
            <a:r>
              <a:rPr lang="en-US" dirty="0" smtClean="0"/>
              <a:t>, </a:t>
            </a:r>
            <a:r>
              <a:rPr lang="en-US" dirty="0" err="1" smtClean="0"/>
              <a:t>пока</a:t>
            </a:r>
            <a:r>
              <a:rPr lang="en-US" dirty="0" smtClean="0"/>
              <a:t>, </a:t>
            </a:r>
            <a:r>
              <a:rPr lang="en-US" dirty="0" err="1" smtClean="0"/>
              <a:t>дорогие</a:t>
            </a:r>
            <a:r>
              <a:rPr lang="en-US" dirty="0" smtClean="0"/>
              <a:t> </a:t>
            </a:r>
            <a:r>
              <a:rPr lang="en-US" dirty="0" err="1" smtClean="0"/>
              <a:t>товарищи</a:t>
            </a:r>
            <a:r>
              <a:rPr lang="en-US" dirty="0" smtClean="0"/>
              <a:t>. </a:t>
            </a:r>
            <a:endParaRPr lang="ru-RU" dirty="0" smtClean="0"/>
          </a:p>
          <a:p>
            <a:pPr indent="0"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 indent="0">
              <a:buNone/>
            </a:pPr>
            <a:r>
              <a:rPr lang="ru-RU" dirty="0" smtClean="0"/>
              <a:t>Жму крепко всем руку. Ваш И.К.С. </a:t>
            </a:r>
            <a:r>
              <a:rPr lang="ru-RU" dirty="0" err="1" smtClean="0"/>
              <a:t>Скуридин</a:t>
            </a:r>
            <a:r>
              <a:rPr lang="ru-RU" dirty="0" smtClean="0"/>
              <a:t> Иван </a:t>
            </a:r>
            <a:r>
              <a:rPr lang="ru-RU" dirty="0" err="1" smtClean="0"/>
              <a:t>Куприянович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857232"/>
            <a:ext cx="4038600" cy="262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14752"/>
            <a:ext cx="39290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Магадане на фасаде здания военной кафедры Северного международного университета установлен барельеф Герою Советского Союза Ивану </a:t>
            </a:r>
            <a:r>
              <a:rPr lang="ru-RU" dirty="0" err="1" smtClean="0"/>
              <a:t>Скуридину</a:t>
            </a:r>
            <a:r>
              <a:rPr lang="ru-RU" dirty="0" smtClean="0"/>
              <a:t>. Как передает ИА "</a:t>
            </a:r>
            <a:r>
              <a:rPr lang="ru-RU" dirty="0" err="1" smtClean="0"/>
              <a:t>Дейта.RU</a:t>
            </a:r>
            <a:r>
              <a:rPr lang="ru-RU" dirty="0" smtClean="0"/>
              <a:t>", на </a:t>
            </a:r>
            <a:r>
              <a:rPr lang="ru-RU" dirty="0" err="1" smtClean="0"/>
              <a:t>открытиимемориальной</a:t>
            </a:r>
            <a:r>
              <a:rPr lang="ru-RU" dirty="0" smtClean="0"/>
              <a:t> доски присутствовали почетные граждане города, ветераны Великой Отечественной войны, курсанты военной кафедры. </a:t>
            </a:r>
          </a:p>
          <a:p>
            <a:r>
              <a:rPr lang="ru-RU" dirty="0" smtClean="0"/>
              <a:t>Открыл мемориальную доску, автором которой стал магаданский художник и скульптор, член союза художников РФ Евгений </a:t>
            </a:r>
            <a:r>
              <a:rPr lang="ru-RU" dirty="0" err="1" smtClean="0"/>
              <a:t>Краморенко</a:t>
            </a:r>
            <a:r>
              <a:rPr lang="ru-RU" dirty="0" smtClean="0"/>
              <a:t>, участник Великой Отечественной войны, герой Советского Союза Виктор Степин. </a:t>
            </a:r>
          </a:p>
          <a:p>
            <a:r>
              <a:rPr lang="ru-RU" dirty="0" smtClean="0"/>
              <a:t>В 1944 году Указом Президиума Верховного Совета СССР </a:t>
            </a:r>
            <a:r>
              <a:rPr lang="ru-RU" dirty="0" err="1" smtClean="0"/>
              <a:t>Скуридину</a:t>
            </a:r>
            <a:r>
              <a:rPr lang="ru-RU" dirty="0" smtClean="0"/>
              <a:t> посмертно присвоено звание героя Советского Союза за то что, сражаясь под Ленинградом, он закрыл своим телом амбразуру вражеского дота. В 1967 году в Магадане улица Спортивная была переименована в переулок </a:t>
            </a:r>
            <a:r>
              <a:rPr lang="ru-RU" dirty="0" err="1" smtClean="0"/>
              <a:t>Скуридина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346</Words>
  <Application>Microsoft Office PowerPoint</Application>
  <PresentationFormat>Экран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Апекс</vt:lpstr>
      <vt:lpstr>Имена героев Великой Отечественной войны</vt:lpstr>
      <vt:lpstr>Скуридин Иван Куприянович</vt:lpstr>
      <vt:lpstr>Награды героя</vt:lpstr>
      <vt:lpstr>Память </vt:lpstr>
      <vt:lpstr>Листовка с описанием подвига Героя Советского Союза И. К. Скуридина </vt:lpstr>
      <vt:lpstr>Письмо Петриковой Валентине Ивановне от Скуридина И.К.</vt:lpstr>
      <vt:lpstr>Слайд 7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Имена героев Великой Отечественной войны</dc:title>
  <dc:creator>SamLab.ws</dc:creator>
  <cp:lastModifiedBy>SamLab.ws</cp:lastModifiedBy>
  <cp:revision>15</cp:revision>
  <dcterms:created xsi:type="dcterms:W3CDTF">2010-02-02T22:21:44Z</dcterms:created>
  <dcterms:modified xsi:type="dcterms:W3CDTF">2010-06-16T09:29:40Z</dcterms:modified>
</cp:coreProperties>
</file>