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15000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Tm="15000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Tm="15000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331A2C-C389-4E78-B909-DA79A0AB45DE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56C93E-1ADD-4370-9F02-8739A085E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Tm="15000"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103;%20%20&#1089;&#1086;&#1073;&#1089;&#1090;&#1074;&#1077;&#1085;&#1085;&#1086;&#1089;&#1090;&#1100;\&#1096;&#1082;&#1086;&#1083;&#1072;\&#1083;&#1080;&#1090;&#1077;&#1088;&#1072;&#1090;&#1091;&#1088;&#1072;\&#1087;&#1088;&#1077;&#1079;&#1080;&#1085;&#1090;&#1072;&#1094;&#1080;&#1103;\Krutoj%20Igor'%20-%20Ves'%20mir%20-%20lyubov'..mp3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rutoj Igor' - Ves' mir - lyubov'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692696"/>
            <a:ext cx="77724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ОБРАЗ  ПОМЕЩИКА </a:t>
            </a:r>
            <a:r>
              <a:rPr lang="ru-RU" sz="4400" b="1" dirty="0" err="1" smtClean="0"/>
              <a:t>СобакевичА</a:t>
            </a:r>
            <a:r>
              <a:rPr lang="ru-RU" sz="4400" b="1" dirty="0" smtClean="0"/>
              <a:t>  В  ПОЭМЕ Н.В.ГОГОЛЯ  «МЕРТВЫЕ ДУШИ»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i="1" dirty="0">
              <a:solidFill>
                <a:srgbClr val="CC00FF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/>
          <a:lstStyle/>
          <a:p>
            <a:endParaRPr lang="ru-RU" sz="2400" dirty="0"/>
          </a:p>
          <a:p>
            <a:pPr algn="r"/>
            <a:endParaRPr lang="ru-RU" sz="2400" dirty="0"/>
          </a:p>
        </p:txBody>
      </p:sp>
      <p:pic>
        <p:nvPicPr>
          <p:cNvPr id="6" name="Picture 5" descr="D:\Моя  собственность\школа\литература\презинтация\35956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924944"/>
            <a:ext cx="4648200" cy="3600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15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372353" y="692696"/>
            <a:ext cx="70160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Презентация   составлена  учащимся  9 «Б» класса МБОУ «Ульяновская СОШ»  </a:t>
            </a:r>
            <a:r>
              <a:rPr lang="ru-RU" sz="2000" b="1" dirty="0" err="1" smtClean="0"/>
              <a:t>Лукояновского</a:t>
            </a:r>
            <a:r>
              <a:rPr lang="ru-RU" sz="2000" b="1" dirty="0" smtClean="0"/>
              <a:t> района  Нижегородской области  Горбуновым  Владимиром.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Преподаватель: учитель русского языка и литературы                   1 категории  Нестерова О.А.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10.02.2012 г.</a:t>
            </a:r>
            <a:endParaRPr lang="ru-RU" sz="2000" b="1" dirty="0"/>
          </a:p>
        </p:txBody>
      </p:sp>
    </p:spTree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268760"/>
            <a:ext cx="5616624" cy="4392488"/>
          </a:xfrm>
        </p:spPr>
        <p:txBody>
          <a:bodyPr>
            <a:normAutofit fontScale="90000"/>
          </a:bodyPr>
          <a:lstStyle/>
          <a:p>
            <a:r>
              <a:rPr lang="ru-RU" sz="2400" b="1" i="1" dirty="0"/>
              <a:t>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en-US" sz="2700" b="1" dirty="0"/>
              <a:t> </a:t>
            </a:r>
            <a:r>
              <a:rPr lang="ru-RU" sz="2700" b="1" dirty="0"/>
              <a:t>Собакевич Михайло </a:t>
            </a:r>
            <a:r>
              <a:rPr lang="ru-RU" sz="2700" b="1" dirty="0" err="1"/>
              <a:t>Семеныч</a:t>
            </a:r>
            <a:r>
              <a:rPr lang="ru-RU" sz="2700" b="1" dirty="0"/>
              <a:t> – </a:t>
            </a:r>
            <a:r>
              <a:rPr lang="ru-RU" sz="2700" b="1" dirty="0" smtClean="0"/>
              <a:t>                                        помещик</a:t>
            </a:r>
            <a:r>
              <a:rPr lang="ru-RU" sz="2700" b="1" dirty="0"/>
              <a:t>, четвертый </a:t>
            </a:r>
            <a:r>
              <a:rPr lang="en-US" sz="2700" b="1" dirty="0"/>
              <a:t>«</a:t>
            </a:r>
            <a:r>
              <a:rPr lang="ru-RU" sz="2700" b="1" dirty="0"/>
              <a:t>продавец</a:t>
            </a:r>
            <a:r>
              <a:rPr lang="en-US" sz="2700" b="1" dirty="0"/>
              <a:t>» </a:t>
            </a:r>
            <a:r>
              <a:rPr lang="ru-RU" sz="2700" b="1" dirty="0" smtClean="0"/>
              <a:t>                                          мертвых </a:t>
            </a:r>
            <a:r>
              <a:rPr lang="ru-RU" sz="2700" b="1" dirty="0"/>
              <a:t>душ. Само имя и </a:t>
            </a:r>
            <a:r>
              <a:rPr lang="ru-RU" sz="2700" b="1" dirty="0" smtClean="0"/>
              <a:t>                                            внешность </a:t>
            </a:r>
            <a:r>
              <a:rPr lang="ru-RU" sz="2700" b="1" dirty="0"/>
              <a:t>этого героя </a:t>
            </a:r>
            <a:r>
              <a:rPr lang="ru-RU" sz="2700" b="1" dirty="0" smtClean="0"/>
              <a:t>                                                   (</a:t>
            </a:r>
            <a:r>
              <a:rPr lang="ru-RU" sz="2700" b="1" dirty="0"/>
              <a:t>напоминает </a:t>
            </a:r>
            <a:r>
              <a:rPr lang="en-US" sz="2700" b="1" dirty="0"/>
              <a:t>«</a:t>
            </a:r>
            <a:r>
              <a:rPr lang="ru-RU" sz="2700" b="1" dirty="0"/>
              <a:t>средней </a:t>
            </a:r>
            <a:r>
              <a:rPr lang="ru-RU" sz="2700" b="1" dirty="0" smtClean="0"/>
              <a:t>                                                          величины </a:t>
            </a:r>
            <a:r>
              <a:rPr lang="ru-RU" sz="2700" b="1" dirty="0"/>
              <a:t>медведя</a:t>
            </a:r>
            <a:r>
              <a:rPr lang="en-US" sz="2700" b="1" dirty="0"/>
              <a:t>», </a:t>
            </a:r>
            <a:r>
              <a:rPr lang="ru-RU" sz="2700" b="1" dirty="0"/>
              <a:t>фрак на нем </a:t>
            </a:r>
            <a:r>
              <a:rPr lang="en-US" sz="2700" b="1" dirty="0"/>
              <a:t>«</a:t>
            </a:r>
            <a:r>
              <a:rPr lang="ru-RU" sz="2700" b="1" dirty="0"/>
              <a:t>совершенно медвежьего</a:t>
            </a:r>
            <a:r>
              <a:rPr lang="en-US" sz="2700" b="1" dirty="0"/>
              <a:t>» </a:t>
            </a:r>
            <a:r>
              <a:rPr lang="ru-RU" sz="2700" b="1" dirty="0"/>
              <a:t>цвета, ступает вкривь и вкось, цвет лица </a:t>
            </a:r>
            <a:r>
              <a:rPr lang="en-US" sz="2700" b="1" dirty="0"/>
              <a:t>«</a:t>
            </a:r>
            <a:r>
              <a:rPr lang="ru-RU" sz="2700" b="1" dirty="0"/>
              <a:t>каленый, горячий</a:t>
            </a:r>
            <a:r>
              <a:rPr lang="en-US" sz="2700" b="1" dirty="0"/>
              <a:t>») </a:t>
            </a:r>
            <a:r>
              <a:rPr lang="ru-RU" sz="2700" b="1" dirty="0"/>
              <a:t>указывают на его могучесть его натуры.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b="1" i="1" dirty="0" smtClean="0"/>
              <a:t>.                                 </a:t>
            </a:r>
            <a:endParaRPr lang="ru-RU" sz="2400" dirty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844824"/>
            <a:ext cx="5040560" cy="474684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              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75786" name="Picture 10" descr="D:\Моя  собственность\школа\литература\презинтация\lit06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988840"/>
            <a:ext cx="2941643" cy="364331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2699792" y="332656"/>
            <a:ext cx="46085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ПОРТРЕТ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87220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/>
              <a:t>Характер Собакевича великолепно схвачен писателем и раскрывается не только во внешности, но и в его манере говорить, двигаться, во </a:t>
            </a:r>
            <a:r>
              <a:rPr lang="ru-RU" sz="2400" b="1" i="1" dirty="0" smtClean="0"/>
              <a:t>всем </a:t>
            </a:r>
            <a:r>
              <a:rPr lang="ru-RU" sz="2400" b="1" i="1" dirty="0"/>
              <a:t>укладе его жизни.</a:t>
            </a:r>
            <a:endParaRPr lang="ru-RU" sz="2400" dirty="0"/>
          </a:p>
        </p:txBody>
      </p:sp>
      <p:pic>
        <p:nvPicPr>
          <p:cNvPr id="81922" name="Picture 2" descr="D:\Моя  собственность\школа\литература\презинтация\471484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564904"/>
            <a:ext cx="4191000" cy="4038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custDataLst>
      <p:tags r:id="rId1"/>
    </p:custDataLst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398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/>
              <a:t>Каждая вещь в доме Собакевича, начиная от "пузатого орехового бюро на пренелепых четырех ногах" и кончая последним стулом, удивительно тесно срослась со своим хозяином и, казалось, говорила: "Я тоже Собакевич. И я тоже очень похожа на Собакевича".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Владимир\Desktop\Sob_k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36912"/>
            <a:ext cx="2726928" cy="360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14400"/>
            <a:ext cx="8229600" cy="11398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/>
              <a:t>В доме С. на стенах висят картины, изображающие исключительно греческих героев, которые внешне похожи на хозяина дома. На С. похож и дрозд темного цвета в крапинку, и пузатое ореховое бюро (</a:t>
            </a:r>
            <a:r>
              <a:rPr lang="en-US" sz="2000" dirty="0"/>
              <a:t>«</a:t>
            </a:r>
            <a:r>
              <a:rPr lang="ru-RU" sz="2000" dirty="0"/>
              <a:t>совершенный медведь</a:t>
            </a:r>
            <a:r>
              <a:rPr lang="en-US" sz="2000" dirty="0"/>
              <a:t>»). </a:t>
            </a:r>
            <a:r>
              <a:rPr lang="ru-RU" sz="2000" dirty="0"/>
              <a:t>В свою очередь и сам герой тоже похож на предмет – ноги его как чугунные тумбы. С. – это тип русского кулака, крепкого, расчетливого хозяина. Крестьянам его живется неплохо, надежно. То, что природная мощь и деловитость превратились у С. в туповатую косность, скорее не вина, а беда героя. </a:t>
            </a:r>
            <a:r>
              <a:rPr lang="ru-RU" sz="2400" b="1" i="1" dirty="0" smtClean="0"/>
              <a:t>.</a:t>
            </a:r>
            <a:endParaRPr lang="ru-RU" sz="2400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pic>
        <p:nvPicPr>
          <p:cNvPr id="78857" name="Picture 9" descr="D:\Моя  собственность\школа\литература\презинтация\sobakevi4_boklevsk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00306"/>
            <a:ext cx="2806700" cy="36449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8858" name="Picture 10" descr="D:\Моя  собственность\школа\литература\презинтация\1165441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428868"/>
            <a:ext cx="3124200" cy="40157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8859" name="Picture 11" descr="D:\Моя  собственность\школа\литература\презинтация\7990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786190"/>
            <a:ext cx="3810000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3843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/>
              <a:t>Для Собакевича характерно в высшей степени враждебное отношение ко всему, что связано с духовным началом в человеческой жизни. В его глазах просвещение, культура - все только выдумки, никому не нужные и вредные.</a:t>
            </a:r>
            <a:endParaRPr lang="ru-RU" sz="2400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pic>
        <p:nvPicPr>
          <p:cNvPr id="66567" name="Picture 7" descr="D:\Моя  собственность\школа\литература\презинтация\m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0"/>
            <a:ext cx="6572250" cy="4364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398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/>
              <a:t>По твердому убеждению Собакевича, единственно важным делом жизни может быть только забота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о </a:t>
            </a:r>
            <a:r>
              <a:rPr lang="ru-RU" sz="2400" b="1" i="1" dirty="0"/>
              <a:t>собственном существовании и благополучии. Насыщение желудка у него при любых обстоятельствах (дома или в гостях - не важно) всегда стоит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на </a:t>
            </a:r>
            <a:r>
              <a:rPr lang="ru-RU" sz="2400" b="1" i="1" dirty="0"/>
              <a:t>первом плане.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83971" name="Picture 3" descr="D:\Моя  собственность\школа\литература\презинтация\page7-1041-ful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2590800"/>
            <a:ext cx="2783306" cy="403859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3972" name="Picture 4" descr="D:\Моя  собственность\школа\литература\презинтация\post-56-1184919590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571744"/>
            <a:ext cx="3048000" cy="4064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3973" name="Picture 5" descr="D:\Моя  собственность\школа\литература\презинтация\7sobakevi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571744"/>
            <a:ext cx="1885950" cy="4000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229600" cy="13732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/>
              <a:t>Поза </a:t>
            </a:r>
            <a:r>
              <a:rPr lang="ru-RU" sz="2400" b="1" i="1" dirty="0"/>
              <a:t>Собакевича в продолжение всего разговора с Чичиковым выдавала его звериную хватку </a:t>
            </a:r>
            <a:r>
              <a:rPr lang="ru-RU" sz="2400" b="1" i="1" dirty="0" smtClean="0"/>
              <a:t>хищника </a:t>
            </a:r>
            <a:r>
              <a:rPr lang="ru-RU" sz="2400" b="1" i="1" dirty="0"/>
              <a:t>и стремительный бросок из засады добыче навстречу, когда она оказывается в пределах досягаемости. </a:t>
            </a:r>
            <a:endParaRPr lang="ru-RU" sz="2400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pic>
        <p:nvPicPr>
          <p:cNvPr id="80904" name="Picture 8" descr="D:\Моя  собственность\школа\литература\презинтация\799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438400"/>
            <a:ext cx="5486400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4618856" cy="53354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СОБАКЕВИЧ  живет  исключительно  в  современности</a:t>
            </a:r>
            <a:r>
              <a:rPr lang="ru-RU" sz="2000" b="1" dirty="0"/>
              <a:t>, в 1820-х гг.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С </a:t>
            </a:r>
            <a:r>
              <a:rPr lang="ru-RU" sz="2000" b="1" dirty="0"/>
              <a:t>высоты своей мощи </a:t>
            </a:r>
            <a:r>
              <a:rPr lang="ru-RU" sz="2000" b="1" dirty="0" smtClean="0"/>
              <a:t>ОН видит</a:t>
            </a:r>
            <a:r>
              <a:rPr lang="ru-RU" sz="2000" b="1" dirty="0"/>
              <a:t>, как измельчала окружающая его жизнь. Во время торга он замечает: </a:t>
            </a:r>
            <a:r>
              <a:rPr lang="en-US" sz="2000" b="1" dirty="0"/>
              <a:t>«…</a:t>
            </a:r>
            <a:r>
              <a:rPr lang="ru-RU" sz="2000" b="1" dirty="0"/>
              <a:t>что это за люди? мухи, а не люди</a:t>
            </a:r>
            <a:r>
              <a:rPr lang="en-US" sz="2000" b="1" dirty="0"/>
              <a:t>», </a:t>
            </a:r>
            <a:r>
              <a:rPr lang="ru-RU" sz="2000" b="1" dirty="0"/>
              <a:t>куда хуже покойников.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СОБАКЕВИЧ  занимает </a:t>
            </a:r>
            <a:r>
              <a:rPr lang="ru-RU" sz="2000" b="1" dirty="0"/>
              <a:t>одно из самых высоких мест в духовной </a:t>
            </a:r>
            <a:r>
              <a:rPr lang="en-US" sz="2000" b="1" dirty="0"/>
              <a:t>«</a:t>
            </a:r>
            <a:r>
              <a:rPr lang="ru-RU" sz="2000" b="1" dirty="0"/>
              <a:t>иерархии</a:t>
            </a:r>
            <a:r>
              <a:rPr lang="en-US" sz="2000" b="1" dirty="0"/>
              <a:t>» </a:t>
            </a:r>
            <a:r>
              <a:rPr lang="ru-RU" sz="2000" b="1" dirty="0"/>
              <a:t>героев, потому что у него, по мысли автора, много шансов на возрождение.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От </a:t>
            </a:r>
            <a:r>
              <a:rPr lang="ru-RU" sz="2000" b="1" dirty="0"/>
              <a:t>природы он наделен многими хорошими </a:t>
            </a:r>
            <a:r>
              <a:rPr lang="ru-RU" sz="2000" b="1" dirty="0" smtClean="0"/>
              <a:t>качествами.</a:t>
            </a:r>
            <a:endParaRPr lang="en-US" sz="2000" b="1" dirty="0"/>
          </a:p>
        </p:txBody>
      </p:sp>
      <p:pic>
        <p:nvPicPr>
          <p:cNvPr id="84994" name="Picture 2" descr="D:\Моя  собственность\школа\литература\презинтация\image0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24744"/>
            <a:ext cx="4124700" cy="45307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custDataLst>
      <p:tags r:id="rId1"/>
    </p:custDataLst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</TotalTime>
  <Words>312</Words>
  <Application>Microsoft Office PowerPoint</Application>
  <PresentationFormat>Экран (4:3)</PresentationFormat>
  <Paragraphs>24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ОБРАЗ  ПОМЕЩИКА СобакевичА  В  ПОЭМЕ Н.В.ГОГОЛЯ  «МЕРТВЫЕ ДУШИ» </vt:lpstr>
      <vt:lpstr>    Собакевич Михайло Семеныч –                                         помещик, четвертый «продавец»                                           мертвых душ. Само имя и                                             внешность этого героя                                                    (напоминает «средней                                                           величины медведя», фрак на нем «совершенно медвежьего» цвета, ступает вкривь и вкось, цвет лица «каленый, горячий») указывают на его могучесть его натуры.  .                                 </vt:lpstr>
      <vt:lpstr>Характер Собакевича великолепно схвачен писателем и раскрывается не только во внешности, но и в его манере говорить, двигаться, во всем укладе его жизни.</vt:lpstr>
      <vt:lpstr>Каждая вещь в доме Собакевича, начиная от "пузатого орехового бюро на пренелепых четырех ногах" и кончая последним стулом, удивительно тесно срослась со своим хозяином и, казалось, говорила: "Я тоже Собакевич. И я тоже очень похожа на Собакевича". </vt:lpstr>
      <vt:lpstr>В доме С. на стенах висят картины, изображающие исключительно греческих героев, которые внешне похожи на хозяина дома. На С. похож и дрозд темного цвета в крапинку, и пузатое ореховое бюро («совершенный медведь»). В свою очередь и сам герой тоже похож на предмет – ноги его как чугунные тумбы. С. – это тип русского кулака, крепкого, расчетливого хозяина. Крестьянам его живется неплохо, надежно. То, что природная мощь и деловитость превратились у С. в туповатую косность, скорее не вина, а беда героя. .</vt:lpstr>
      <vt:lpstr>Для Собакевича характерно в высшей степени враждебное отношение ко всему, что связано с духовным началом в человеческой жизни. В его глазах просвещение, культура - все только выдумки, никому не нужные и вредные.</vt:lpstr>
      <vt:lpstr>По твердому убеждению Собакевича, единственно важным делом жизни может быть только забота  о собственном существовании и благополучии. Насыщение желудка у него при любых обстоятельствах (дома или в гостях - не важно) всегда стоит  на первом плане. </vt:lpstr>
      <vt:lpstr>Поза Собакевича в продолжение всего разговора с Чичиковым выдавала его звериную хватку хищника и стремительный бросок из засады добыче навстречу, когда она оказывается в пределах досягаемости. </vt:lpstr>
      <vt:lpstr>СОБАКЕВИЧ  живет  исключительно  в  современности, в 1820-х гг.  С высоты своей мощи ОН видит, как измельчала окружающая его жизнь. Во время торга он замечает: «…что это за люди? мухи, а не люди», куда хуже покойников.  СОБАКЕВИЧ  занимает одно из самых высоких мест в духовной «иерархии» героев, потому что у него, по мысли автора, много шансов на возрождение.  От природы он наделен многими хорошими качествами.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Собакевич. Проблема жадного накопительства, стремления из всего извлечь выгоду</dc:title>
  <dc:creator>Admin</dc:creator>
  <cp:lastModifiedBy>Александр</cp:lastModifiedBy>
  <cp:revision>10</cp:revision>
  <dcterms:created xsi:type="dcterms:W3CDTF">2010-09-10T18:06:00Z</dcterms:created>
  <dcterms:modified xsi:type="dcterms:W3CDTF">2012-03-03T16:12:19Z</dcterms:modified>
</cp:coreProperties>
</file>