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6" r:id="rId2"/>
    <p:sldId id="265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3728" autoAdjust="0"/>
  </p:normalViewPr>
  <p:slideViewPr>
    <p:cSldViewPr>
      <p:cViewPr>
        <p:scale>
          <a:sx n="68" d="100"/>
          <a:sy n="68" d="100"/>
        </p:scale>
        <p:origin x="-14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C70C0-810A-4853-A934-852D660A1BD2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9F352-92BE-4162-AD17-C120231422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9F352-92BE-4162-AD17-C120231422CB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9F352-92BE-4162-AD17-C120231422CB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9F352-92BE-4162-AD17-C120231422CB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3F6AF-C3C1-49B3-BD4A-1807F995A31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36FEF5-0C38-4371-A47D-0AEE63A543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3F6AF-C3C1-49B3-BD4A-1807F995A31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FEF5-0C38-4371-A47D-0AEE63A543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3F6AF-C3C1-49B3-BD4A-1807F995A31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FEF5-0C38-4371-A47D-0AEE63A543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3F6AF-C3C1-49B3-BD4A-1807F995A31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36FEF5-0C38-4371-A47D-0AEE63A543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3F6AF-C3C1-49B3-BD4A-1807F995A31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FEF5-0C38-4371-A47D-0AEE63A5430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3F6AF-C3C1-49B3-BD4A-1807F995A31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FEF5-0C38-4371-A47D-0AEE63A543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3F6AF-C3C1-49B3-BD4A-1807F995A31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736FEF5-0C38-4371-A47D-0AEE63A5430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3F6AF-C3C1-49B3-BD4A-1807F995A31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FEF5-0C38-4371-A47D-0AEE63A543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3F6AF-C3C1-49B3-BD4A-1807F995A31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FEF5-0C38-4371-A47D-0AEE63A543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3F6AF-C3C1-49B3-BD4A-1807F995A31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FEF5-0C38-4371-A47D-0AEE63A543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3F6AF-C3C1-49B3-BD4A-1807F995A31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FEF5-0C38-4371-A47D-0AEE63A5430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83F6AF-C3C1-49B3-BD4A-1807F995A31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736FEF5-0C38-4371-A47D-0AEE63A5430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24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тему: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Петр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его реформы: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ученика 4 «Б» класса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Шевцова Олега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Царь Петр Алексеевич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 descr="C:\Users\олег\Pictures\картинки\default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2708920"/>
            <a:ext cx="723900" cy="942975"/>
          </a:xfrm>
          <a:prstGeom prst="rect">
            <a:avLst/>
          </a:prstGeom>
          <a:noFill/>
        </p:spPr>
      </p:pic>
      <p:pic>
        <p:nvPicPr>
          <p:cNvPr id="7" name="Picture 2" descr="C:\Users\олег\Pictures\картинки\defaul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484784"/>
            <a:ext cx="3528392" cy="481763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1556793"/>
            <a:ext cx="4032448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Петр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родился в 1672 году. В десятилетнем возрасте был провозглашен царем. Стал править самостоятельно с 1689 года. С юных лет проявлял интерес к наукам. После победы в Великой Северной войне принял титул первого императора Российской империи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Государственная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95536" y="1412776"/>
            <a:ext cx="4392488" cy="396044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Основными принципами государственной политики Петра были принципы пользы государственной выгоды. За несколько десятилетий строится  новая система управления, система образования периодическая печать, формируется регулярная армия, военный флот. Развивается промышленность, внешняя торговля.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олег\Pictures\картинки\piter1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556792"/>
            <a:ext cx="3600401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 и армия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4320480" cy="4608512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Знание баллистики навело на мысль о новых артиллерийских позициях редутах. Он находит простое решение о привинчивании штыка к стволу ружья пехотинца, сделав атаку пехоты задолго до Суворова основным тактическим приемом.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олег\Pictures\картинки\pic-az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623" y="1268761"/>
            <a:ext cx="3517476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Оружейные заводы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00808"/>
            <a:ext cx="3744416" cy="446449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указу Петра для лучшего в том ружейном деле способу, при той ружейной слободе, изыскав удобное место, построить заводы, на которых бы можно ружья, фузеи, пистолеты сверлить и оттирать, а палаши и ножи точить водою. В этом году исполняется 300 лет оружейному заводу в городе Тула.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C:\Users\олег\Pictures\картинки\ш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5700" y="1988840"/>
            <a:ext cx="3860305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Флот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83568" y="1268760"/>
            <a:ext cx="3528392" cy="432048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 взятия Азова 1696 года Петр уверовал в силу флота. Было назначено заседание государственной думы и решено заселять Азов, строить флот. Тогда же был основан Таганрог. В 1703 году заложена Петропавловская  Крепость -города Санкт-Петербурга. В устье реки Северная Двина вырос новый порт Архангельск, через который установилась связь с западными странами.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олег\Pictures\картинки\vorobi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3621621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4186808" cy="464137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1700 году участвуя в рождественских праздниках в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вропе Петр издает указ о праздновании Нового года 1 января. Петр запретил боярам носить бороды, дворянам велел пить водку и кофе . А солдатам курить. В 1778 году были введены ассамблеи. На ассамблеях дворяне танцевали общались,  в отличие от прежних  застолий и пиров.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 descr="C:\Users\олег\Pictures\картинки\MU1798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556792"/>
            <a:ext cx="3960440" cy="4585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Управление  государством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3960440" cy="525658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1711  году на смену Боярской думе пришел  Правительствующий сенат. Высшее правительствующее учреждения с судебными и законодательными функциями. В 1721 году Петр  утвердил Духовный регламент. Была  ликвидирована автономия церкви и полностью подчинившая государству.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ля управлением  церкви  был  учрежден «Святейший Синод».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олег\Pictures\картинки\p_p2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84784"/>
            <a:ext cx="3795245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Наука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4114800" cy="456937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1700 году была открыта школа математических наук, навигационных. В1701 году были открыты артиллерийская, медицинская, инженерная школы. В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анкт-Петербурге была открыта Морская Академия. В 1714 году были открыты цифирные школы в провинциальных городах.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олег\Pictures\картинки\5de0107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628800"/>
            <a:ext cx="356611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624</TotalTime>
  <Words>19</Words>
  <Application>Microsoft Office PowerPoint</Application>
  <PresentationFormat>Экран (4:3)</PresentationFormat>
  <Paragraphs>20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 Презентация  на тему:  Петр i и его реформы:  ученика 4 «Б» класса  Шевцова Олега       </vt:lpstr>
      <vt:lpstr>Царь Петр Алексеевич </vt:lpstr>
      <vt:lpstr>Государственная политика</vt:lpstr>
      <vt:lpstr>Петр и армия</vt:lpstr>
      <vt:lpstr>Оружейные заводы</vt:lpstr>
      <vt:lpstr>Флот</vt:lpstr>
      <vt:lpstr>Культура</vt:lpstr>
      <vt:lpstr>Управление  государством</vt:lpstr>
      <vt:lpstr>Наука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олег</cp:lastModifiedBy>
  <cp:revision>46</cp:revision>
  <dcterms:created xsi:type="dcterms:W3CDTF">2012-02-29T07:37:09Z</dcterms:created>
  <dcterms:modified xsi:type="dcterms:W3CDTF">2012-02-29T18:01:45Z</dcterms:modified>
</cp:coreProperties>
</file>