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med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 spd="med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E04F-A0EF-4DD0-A345-645BC9CFFD7B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B878-31E0-4315-9FFB-5B8C3640F1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AB4E04F-A0EF-4DD0-A345-645BC9CFFD7B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2883B878-31E0-4315-9FFB-5B8C3640F1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196752"/>
            <a:ext cx="7772400" cy="2376264"/>
          </a:xfrm>
          <a:solidFill>
            <a:srgbClr val="002060"/>
          </a:solidFill>
          <a:ln w="5715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6600" b="1" dirty="0" smtClean="0">
                <a:ln/>
                <a:solidFill>
                  <a:schemeClr val="accent3"/>
                </a:solidFill>
              </a:rPr>
              <a:t>Интересные факты о воде</a:t>
            </a:r>
            <a:endParaRPr lang="ru-RU" sz="6600" b="1" dirty="0">
              <a:ln/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07224919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076056" y="908721"/>
            <a:ext cx="3610744" cy="429828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В Алжире есть озеро, наполненное «чернилами». Этой водой можно писать.</a:t>
            </a:r>
            <a:endParaRPr lang="ru-RU" sz="4000" dirty="0"/>
          </a:p>
        </p:txBody>
      </p:sp>
      <p:pic>
        <p:nvPicPr>
          <p:cNvPr id="5" name="Рисунок 4" descr="1_00718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345" r="5345"/>
          <a:stretch>
            <a:fillRect/>
          </a:stretch>
        </p:blipFill>
        <p:spPr>
          <a:xfrm>
            <a:off x="53949" y="836712"/>
            <a:ext cx="5002306" cy="4104456"/>
          </a:xfr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220072" y="404664"/>
            <a:ext cx="3466728" cy="5472608"/>
          </a:xfrm>
        </p:spPr>
        <p:txBody>
          <a:bodyPr>
            <a:noAutofit/>
          </a:bodyPr>
          <a:lstStyle/>
          <a:p>
            <a:r>
              <a:rPr lang="ru-RU" sz="3200" dirty="0" smtClean="0"/>
              <a:t>А это уникальное озеро </a:t>
            </a:r>
            <a:r>
              <a:rPr lang="ru-RU" sz="3200" dirty="0" err="1" smtClean="0"/>
              <a:t>Циркницкое</a:t>
            </a:r>
            <a:r>
              <a:rPr lang="ru-RU" sz="3200" dirty="0" smtClean="0"/>
              <a:t> находится в Югославии. Оно полностью исчезает зимой и летом и наполняется вместе с рыбой весной и осенью.</a:t>
            </a:r>
            <a:endParaRPr lang="ru-RU" sz="3200" dirty="0"/>
          </a:p>
        </p:txBody>
      </p:sp>
      <p:pic>
        <p:nvPicPr>
          <p:cNvPr id="5" name="Рисунок 4" descr="1_00618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8795" b="8795"/>
          <a:stretch>
            <a:fillRect/>
          </a:stretch>
        </p:blipFill>
        <p:spPr>
          <a:xfrm>
            <a:off x="0" y="908720"/>
            <a:ext cx="5244882" cy="4303493"/>
          </a:xfr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11560" y="836712"/>
            <a:ext cx="7776864" cy="4192489"/>
          </a:xfrm>
        </p:spPr>
        <p:txBody>
          <a:bodyPr>
            <a:noAutofit/>
          </a:bodyPr>
          <a:lstStyle/>
          <a:p>
            <a:pPr algn="l"/>
            <a:r>
              <a:rPr lang="ru-RU" sz="4400" dirty="0" smtClean="0">
                <a:solidFill>
                  <a:srgbClr val="FF0000"/>
                </a:solidFill>
              </a:rPr>
              <a:t>80%</a:t>
            </a:r>
            <a:r>
              <a:rPr lang="ru-RU" sz="4400" dirty="0" smtClean="0"/>
              <a:t>поверхности земного шара покрыто водой, и только </a:t>
            </a:r>
            <a:r>
              <a:rPr lang="ru-RU" sz="4400" dirty="0" smtClean="0">
                <a:solidFill>
                  <a:srgbClr val="FF0000"/>
                </a:solidFill>
              </a:rPr>
              <a:t>1%</a:t>
            </a:r>
            <a:r>
              <a:rPr lang="ru-RU" sz="4400" dirty="0" smtClean="0"/>
              <a:t> пригоден для питья</a:t>
            </a:r>
          </a:p>
          <a:p>
            <a:pPr algn="l"/>
            <a:r>
              <a:rPr lang="ru-RU" sz="4400" dirty="0" smtClean="0"/>
              <a:t>Более </a:t>
            </a:r>
            <a:r>
              <a:rPr lang="ru-RU" sz="4400" dirty="0" smtClean="0">
                <a:solidFill>
                  <a:srgbClr val="FF0000"/>
                </a:solidFill>
              </a:rPr>
              <a:t>1 миллиарда </a:t>
            </a:r>
            <a:r>
              <a:rPr lang="ru-RU" sz="4400" dirty="0" smtClean="0"/>
              <a:t>человек на Земле вообще не имеют доступа к воде</a:t>
            </a:r>
          </a:p>
        </p:txBody>
      </p:sp>
    </p:spTree>
    <p:extLst>
      <p:ext uri="{BB962C8B-B14F-4D97-AF65-F5344CB8AC3E}">
        <p14:creationId xmlns="" xmlns:p14="http://schemas.microsoft.com/office/powerpoint/2010/main" val="2146910779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146456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Ученые выделяют</a:t>
            </a:r>
            <a:br>
              <a:rPr lang="ru-RU" sz="4800" b="1" dirty="0" smtClean="0"/>
            </a:br>
            <a:r>
              <a:rPr lang="ru-RU" sz="4800" b="1" dirty="0" smtClean="0"/>
              <a:t> </a:t>
            </a:r>
            <a:r>
              <a:rPr lang="ru-RU" sz="4800" b="1" dirty="0" smtClean="0">
                <a:solidFill>
                  <a:srgbClr val="FF0000"/>
                </a:solidFill>
              </a:rPr>
              <a:t>1330</a:t>
            </a:r>
            <a:r>
              <a:rPr lang="ru-RU" sz="4800" b="1" dirty="0" smtClean="0"/>
              <a:t> видов воды</a:t>
            </a:r>
            <a:endParaRPr lang="ru-RU" sz="4800" b="1" dirty="0"/>
          </a:p>
        </p:txBody>
      </p:sp>
      <p:pic>
        <p:nvPicPr>
          <p:cNvPr id="6" name="Рисунок 5" descr="1_0023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628800"/>
            <a:ext cx="8640960" cy="482453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7694337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6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10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11560" y="692696"/>
            <a:ext cx="7992888" cy="4536504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2800" b="1" dirty="0" smtClean="0"/>
              <a:t>Без пищи человек может обходиться 30 суток, без воды меньше недели</a:t>
            </a:r>
          </a:p>
          <a:p>
            <a:pPr algn="l"/>
            <a:endParaRPr lang="ru-RU" sz="2800" b="1" dirty="0" smtClean="0"/>
          </a:p>
          <a:p>
            <a:pPr algn="l"/>
            <a:r>
              <a:rPr lang="ru-RU" sz="2800" b="1" dirty="0" smtClean="0"/>
              <a:t>За всю жизнь человек употребляет около </a:t>
            </a:r>
            <a:r>
              <a:rPr lang="ru-RU" sz="2800" b="1" dirty="0" smtClean="0">
                <a:solidFill>
                  <a:srgbClr val="FF0000"/>
                </a:solidFill>
              </a:rPr>
              <a:t>75 тонн </a:t>
            </a:r>
            <a:r>
              <a:rPr lang="ru-RU" sz="2800" b="1" dirty="0" smtClean="0"/>
              <a:t>воды</a:t>
            </a:r>
          </a:p>
          <a:p>
            <a:pPr algn="l"/>
            <a:endParaRPr lang="ru-RU" sz="2800" b="1" dirty="0" smtClean="0"/>
          </a:p>
          <a:p>
            <a:pPr algn="l"/>
            <a:r>
              <a:rPr lang="ru-RU" sz="2800" b="1" dirty="0" smtClean="0"/>
              <a:t>В организме человека вода составляет </a:t>
            </a:r>
            <a:r>
              <a:rPr lang="ru-RU" sz="2800" b="1" dirty="0" smtClean="0">
                <a:solidFill>
                  <a:srgbClr val="FF0000"/>
                </a:solidFill>
              </a:rPr>
              <a:t>70%</a:t>
            </a:r>
          </a:p>
          <a:p>
            <a:pPr algn="l"/>
            <a:endParaRPr lang="ru-RU" sz="2800" b="1" dirty="0" smtClean="0"/>
          </a:p>
          <a:p>
            <a:pPr algn="l"/>
            <a:r>
              <a:rPr lang="ru-RU" sz="2800" b="1" dirty="0" smtClean="0"/>
              <a:t>Один подсолнух выпивает за лето </a:t>
            </a:r>
            <a:r>
              <a:rPr lang="ru-RU" sz="2800" b="1" dirty="0" smtClean="0">
                <a:solidFill>
                  <a:srgbClr val="FF0000"/>
                </a:solidFill>
              </a:rPr>
              <a:t>250 литров </a:t>
            </a:r>
            <a:r>
              <a:rPr lang="ru-RU" sz="2800" b="1" dirty="0" smtClean="0"/>
              <a:t>воды</a:t>
            </a:r>
            <a:endParaRPr lang="ru-RU" sz="2800" b="1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868333" y="836713"/>
            <a:ext cx="3818467" cy="437028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Если в доме течет кран, то струйка толщиной в иголку способна вынести </a:t>
            </a:r>
            <a:r>
              <a:rPr lang="ru-RU" sz="3600" dirty="0" smtClean="0">
                <a:solidFill>
                  <a:srgbClr val="FF0000"/>
                </a:solidFill>
              </a:rPr>
              <a:t>840</a:t>
            </a:r>
            <a:r>
              <a:rPr lang="ru-RU" sz="3600" dirty="0" smtClean="0"/>
              <a:t> </a:t>
            </a:r>
            <a:r>
              <a:rPr lang="ru-RU" sz="3600" dirty="0" smtClean="0">
                <a:solidFill>
                  <a:srgbClr val="FF0000"/>
                </a:solidFill>
              </a:rPr>
              <a:t>литров</a:t>
            </a:r>
            <a:r>
              <a:rPr lang="ru-RU" sz="3600" dirty="0" smtClean="0"/>
              <a:t> воды в день</a:t>
            </a:r>
            <a:endParaRPr lang="ru-RU" sz="3600" dirty="0"/>
          </a:p>
        </p:txBody>
      </p:sp>
      <p:pic>
        <p:nvPicPr>
          <p:cNvPr id="7" name="Рисунок 6" descr="Voda_1000x796_850x677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468" r="1468"/>
          <a:stretch>
            <a:fillRect/>
          </a:stretch>
        </p:blipFill>
        <p:spPr>
          <a:xfrm>
            <a:off x="179512" y="764704"/>
            <a:ext cx="4320480" cy="4176464"/>
          </a:xfr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004048" y="764705"/>
            <a:ext cx="3682752" cy="4442296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Самая чистая вода</a:t>
            </a:r>
            <a:r>
              <a:rPr lang="ru-RU" sz="4000" dirty="0" smtClean="0"/>
              <a:t> оказалась в Финляндии. Ученые провели исследование в 122 странах мира.</a:t>
            </a:r>
            <a:endParaRPr lang="ru-RU" sz="4000" dirty="0"/>
          </a:p>
        </p:txBody>
      </p:sp>
      <p:pic>
        <p:nvPicPr>
          <p:cNvPr id="5" name="Рисунок 4" descr="1_01114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9436" r="9436"/>
          <a:stretch>
            <a:fillRect/>
          </a:stretch>
        </p:blipFill>
        <p:spPr>
          <a:xfrm>
            <a:off x="53949" y="692696"/>
            <a:ext cx="4806083" cy="4392488"/>
          </a:xfr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436096" y="620689"/>
            <a:ext cx="3250704" cy="458631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На Сицилии можно найти </a:t>
            </a:r>
            <a:r>
              <a:rPr lang="ru-RU" sz="3200" dirty="0" smtClean="0">
                <a:solidFill>
                  <a:srgbClr val="FF0000"/>
                </a:solidFill>
              </a:rPr>
              <a:t>самую опасную воду</a:t>
            </a:r>
            <a:r>
              <a:rPr lang="ru-RU" sz="3200" dirty="0" smtClean="0"/>
              <a:t>. Она собирается в озере, на дне которого бьют два источника серной кислоты</a:t>
            </a:r>
            <a:endParaRPr lang="ru-RU" sz="3200" dirty="0"/>
          </a:p>
        </p:txBody>
      </p:sp>
      <p:pic>
        <p:nvPicPr>
          <p:cNvPr id="5" name="Рисунок 4" descr="1_01015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5877" r="15877"/>
          <a:stretch>
            <a:fillRect/>
          </a:stretch>
        </p:blipFill>
        <p:spPr>
          <a:xfrm>
            <a:off x="395536" y="836712"/>
            <a:ext cx="5190976" cy="4608512"/>
          </a:xfr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004048" y="836713"/>
            <a:ext cx="3682752" cy="4370288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Самой горючей водой</a:t>
            </a:r>
            <a:r>
              <a:rPr lang="ru-RU" sz="3200" dirty="0" smtClean="0"/>
              <a:t> может похвастаться Азербайджан. Достаточно поднести к воде спичку, и она загорится синим пламенем.</a:t>
            </a:r>
            <a:endParaRPr lang="ru-RU" sz="3200" dirty="0"/>
          </a:p>
        </p:txBody>
      </p:sp>
      <p:pic>
        <p:nvPicPr>
          <p:cNvPr id="5" name="Рисунок 4" descr="1_00917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9436" r="9436"/>
          <a:stretch>
            <a:fillRect/>
          </a:stretch>
        </p:blipFill>
        <p:spPr>
          <a:xfrm>
            <a:off x="251520" y="836712"/>
            <a:ext cx="4701450" cy="3960440"/>
          </a:xfr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076056" y="908721"/>
            <a:ext cx="3610744" cy="429828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В Антарктиде есть озеро </a:t>
            </a:r>
            <a:r>
              <a:rPr lang="ru-RU" sz="3200" dirty="0" smtClean="0">
                <a:solidFill>
                  <a:srgbClr val="FF0000"/>
                </a:solidFill>
              </a:rPr>
              <a:t>с самой соленой водой</a:t>
            </a:r>
            <a:r>
              <a:rPr lang="ru-RU" sz="3200" dirty="0" smtClean="0"/>
              <a:t>. Ее соленость в </a:t>
            </a:r>
            <a:r>
              <a:rPr lang="ru-RU" sz="3200" dirty="0" smtClean="0">
                <a:solidFill>
                  <a:srgbClr val="FF0000"/>
                </a:solidFill>
              </a:rPr>
              <a:t>11</a:t>
            </a:r>
            <a:r>
              <a:rPr lang="ru-RU" sz="3200" dirty="0" smtClean="0"/>
              <a:t> раз больше морской воды. Эта вода не замерзает даже при </a:t>
            </a:r>
            <a:r>
              <a:rPr lang="ru-RU" sz="3200" dirty="0" smtClean="0">
                <a:solidFill>
                  <a:srgbClr val="FF0000"/>
                </a:solidFill>
              </a:rPr>
              <a:t>– 50 </a:t>
            </a:r>
            <a:r>
              <a:rPr lang="ru-RU" sz="3200" dirty="0" smtClean="0"/>
              <a:t>градусах.</a:t>
            </a:r>
            <a:endParaRPr lang="ru-RU" sz="3200" dirty="0"/>
          </a:p>
        </p:txBody>
      </p:sp>
      <p:pic>
        <p:nvPicPr>
          <p:cNvPr id="5" name="Рисунок 4" descr="1_00816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3266" r="13266"/>
          <a:stretch>
            <a:fillRect/>
          </a:stretch>
        </p:blipFill>
        <p:spPr>
          <a:xfrm>
            <a:off x="53949" y="836712"/>
            <a:ext cx="5002306" cy="4104456"/>
          </a:xfr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123</TotalTime>
  <Words>206</Words>
  <Application>Microsoft Office PowerPoint</Application>
  <PresentationFormat>Экран (4:3)</PresentationFormat>
  <Paragraphs>18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Волна</vt:lpstr>
      <vt:lpstr>Интересные факты о воде</vt:lpstr>
      <vt:lpstr>Слайд 2</vt:lpstr>
      <vt:lpstr>Ученые выделяют  1330 видов воды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Интересные факты о воде</dc:title>
  <dc:creator>Учитель</dc:creator>
  <cp:lastModifiedBy>Аленка</cp:lastModifiedBy>
  <cp:revision>14</cp:revision>
  <dcterms:created xsi:type="dcterms:W3CDTF">2012-02-18T07:09:13Z</dcterms:created>
  <dcterms:modified xsi:type="dcterms:W3CDTF">2012-02-19T11:39:10Z</dcterms:modified>
</cp:coreProperties>
</file>