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9" r:id="rId3"/>
    <p:sldId id="258" r:id="rId4"/>
    <p:sldId id="259" r:id="rId5"/>
    <p:sldId id="260" r:id="rId6"/>
    <p:sldId id="261" r:id="rId7"/>
    <p:sldId id="275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4" r:id="rId19"/>
    <p:sldId id="270" r:id="rId20"/>
    <p:sldId id="278" r:id="rId21"/>
    <p:sldId id="276" r:id="rId22"/>
    <p:sldId id="273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31" autoAdjust="0"/>
    <p:restoredTop sz="94660"/>
  </p:normalViewPr>
  <p:slideViewPr>
    <p:cSldViewPr>
      <p:cViewPr varScale="1">
        <p:scale>
          <a:sx n="55" d="100"/>
          <a:sy n="55" d="100"/>
        </p:scale>
        <p:origin x="-71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0D73-F18C-44C5-938D-8B7B65A7F7DF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1AC9D-9A96-4C36-9862-81A6EC85328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0D73-F18C-44C5-938D-8B7B65A7F7DF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AC9D-9A96-4C36-9862-81A6EC8532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0D73-F18C-44C5-938D-8B7B65A7F7DF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AC9D-9A96-4C36-9862-81A6EC8532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3B0D73-F18C-44C5-938D-8B7B65A7F7DF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211AC9D-9A96-4C36-9862-81A6EC85328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0D73-F18C-44C5-938D-8B7B65A7F7DF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1AC9D-9A96-4C36-9862-81A6EC85328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F3B0D73-F18C-44C5-938D-8B7B65A7F7DF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211AC9D-9A96-4C36-9862-81A6EC853282}" type="slidenum">
              <a:rPr lang="ru-RU" smtClean="0"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F3B0D73-F18C-44C5-938D-8B7B65A7F7DF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211AC9D-9A96-4C36-9862-81A6EC853282}" type="slidenum">
              <a:rPr lang="ru-RU" smtClean="0"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0D73-F18C-44C5-938D-8B7B65A7F7DF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1AC9D-9A96-4C36-9862-81A6EC853282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0D73-F18C-44C5-938D-8B7B65A7F7DF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1AC9D-9A96-4C36-9862-81A6EC85328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F3B0D73-F18C-44C5-938D-8B7B65A7F7DF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211AC9D-9A96-4C36-9862-81A6EC85328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3B0D73-F18C-44C5-938D-8B7B65A7F7DF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211AC9D-9A96-4C36-9862-81A6EC85328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2F3B0D73-F18C-44C5-938D-8B7B65A7F7DF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A211AC9D-9A96-4C36-9862-81A6EC85328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924944"/>
            <a:ext cx="4572000" cy="33123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196752"/>
            <a:ext cx="3960440" cy="3158479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Мужество </a:t>
            </a:r>
            <a: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  <a:t>— </a:t>
            </a:r>
            <a:r>
              <a:rPr lang="ru-RU" sz="2800" b="0" dirty="0">
                <a:solidFill>
                  <a:srgbClr val="FF0000"/>
                </a:solidFill>
                <a:latin typeface="Monotype Corsiva" pitchFamily="66" charset="0"/>
              </a:rPr>
              <a:t>одна из </a:t>
            </a:r>
            <a: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  <a:t>добродетелей, </a:t>
            </a:r>
            <a:r>
              <a:rPr lang="ru-RU" sz="2800" b="0" dirty="0">
                <a:solidFill>
                  <a:srgbClr val="FF0000"/>
                </a:solidFill>
                <a:latin typeface="Monotype Corsiva" pitchFamily="66" charset="0"/>
              </a:rPr>
              <a:t>отражающая нравственную силу при преодолении страха. Мужество зачастую выступает как способность переносить страдания, включая физическую боль</a:t>
            </a:r>
            <a:r>
              <a:rPr lang="ru-RU" sz="2400" b="0" dirty="0">
                <a:solidFill>
                  <a:srgbClr val="FF0000"/>
                </a:solidFill>
                <a:latin typeface="Arial"/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283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афган\116042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6096001" cy="481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933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афган\25078490_1073479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28800"/>
            <a:ext cx="4457700" cy="324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39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афган\910289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7704856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306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афган\1218453108_voina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60538"/>
            <a:ext cx="5029200" cy="334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019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F:\афган\1317742220_afg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0648"/>
            <a:ext cx="3744416" cy="592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448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F:\афган\4751261133_e912c30b0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764704"/>
            <a:ext cx="7056784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403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F:\афган\frame000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12879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938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F:\афган\dra_1986_desant_foto_bahare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52736"/>
            <a:ext cx="5689600" cy="415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11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F:\афган\krasny_nyulp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770485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855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F:\афган\afganistan3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52736"/>
            <a:ext cx="648072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292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326148"/>
            <a:ext cx="750241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Великая Отечественная война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287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F:\афган\8562dfb1a3630c5c8033bbdd06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620001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747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F:\афган\1324799580_afg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56246"/>
            <a:ext cx="3672408" cy="525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100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F:\афган\news6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763284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323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28600" algn="ctr"/>
            <a:r>
              <a:rPr lang="tt-RU" sz="2800" dirty="0">
                <a:solidFill>
                  <a:srgbClr val="FF0000"/>
                </a:solidFill>
                <a:latin typeface="Palatino Linotype"/>
                <a:ea typeface="Times New Roman"/>
              </a:rPr>
              <a:t>Батырлык . Бу купшы сүз түгел,</a:t>
            </a:r>
            <a:endParaRPr lang="ru-RU" sz="28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228600" algn="ctr"/>
            <a:r>
              <a:rPr lang="tt-RU" sz="2800" dirty="0">
                <a:solidFill>
                  <a:srgbClr val="FF0000"/>
                </a:solidFill>
                <a:latin typeface="Palatino Linotype"/>
                <a:ea typeface="Times New Roman"/>
              </a:rPr>
              <a:t>Хәтерләрдән тиз җуела торган.</a:t>
            </a:r>
            <a:endParaRPr lang="ru-RU" sz="28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228600" algn="ctr"/>
            <a:r>
              <a:rPr lang="tt-RU" sz="2800" dirty="0">
                <a:solidFill>
                  <a:srgbClr val="FF0000"/>
                </a:solidFill>
                <a:latin typeface="Palatino Linotype"/>
                <a:ea typeface="Times New Roman"/>
              </a:rPr>
              <a:t>Мәгънә--асылында ,мәңгелеккә</a:t>
            </a:r>
            <a:endParaRPr lang="ru-RU" sz="28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228600" algn="ctr"/>
            <a:r>
              <a:rPr lang="tt-RU" sz="2800" dirty="0">
                <a:solidFill>
                  <a:srgbClr val="FF0000"/>
                </a:solidFill>
                <a:latin typeface="Palatino Linotype"/>
                <a:ea typeface="Times New Roman"/>
              </a:rPr>
              <a:t>Күңелләргә--җанга уела торган!</a:t>
            </a:r>
            <a:endParaRPr lang="ru-RU" sz="28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228600" algn="ctr"/>
            <a:r>
              <a:rPr lang="tt-RU" sz="2800" dirty="0">
                <a:solidFill>
                  <a:srgbClr val="FF0000"/>
                </a:solidFill>
                <a:latin typeface="Palatino Linotype"/>
                <a:ea typeface="Times New Roman"/>
              </a:rPr>
              <a:t>         --Кайсы тауның ташларыннан икән</a:t>
            </a:r>
            <a:endParaRPr lang="ru-RU" sz="28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228600" algn="ctr"/>
            <a:r>
              <a:rPr lang="tt-RU" sz="2800" dirty="0">
                <a:solidFill>
                  <a:srgbClr val="FF0000"/>
                </a:solidFill>
                <a:latin typeface="Palatino Linotype"/>
                <a:ea typeface="Times New Roman"/>
              </a:rPr>
              <a:t>           Батырлыкка һәйкәл куясы!</a:t>
            </a:r>
            <a:endParaRPr lang="ru-RU" sz="28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228600" algn="ctr"/>
            <a:r>
              <a:rPr lang="tt-RU" sz="2800" dirty="0">
                <a:solidFill>
                  <a:srgbClr val="FF0000"/>
                </a:solidFill>
                <a:latin typeface="Palatino Linotype"/>
                <a:ea typeface="Times New Roman"/>
              </a:rPr>
              <a:t>          Чорлар җиле ташларны да  уя,</a:t>
            </a:r>
            <a:endParaRPr lang="ru-RU" sz="28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228600" algn="ctr"/>
            <a:r>
              <a:rPr lang="tt-RU" sz="2800" dirty="0">
                <a:solidFill>
                  <a:srgbClr val="FF0000"/>
                </a:solidFill>
                <a:latin typeface="Palatino Linotype"/>
                <a:ea typeface="Times New Roman"/>
              </a:rPr>
              <a:t>           Тик мәңгелек хәтер кыясы!</a:t>
            </a:r>
            <a:endParaRPr lang="ru-RU" sz="28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14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афган\a6d6bd6941250a99754470f7efc7d5e2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7704856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331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афган\p144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38" y="1556792"/>
            <a:ext cx="5361334" cy="376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094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афган\velikaya-otechestvennaya-voyna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532859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991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афган\velikaya-otechestvennaya-voyna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38" y="2135188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439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Локальные войны: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Афганистан и Чечня.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6386" name="Picture 2" descr="F:\афган\e9d125a7ca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360040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F:\афган\1325374017_x_c34d621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92896"/>
            <a:ext cx="3759051" cy="342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482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1638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афган\1003644-i_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00808"/>
            <a:ext cx="4943475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249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афган\321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770485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819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122</TotalTime>
  <Words>57</Words>
  <Application>Microsoft Office PowerPoint</Application>
  <PresentationFormat>Экран (4:3)</PresentationFormat>
  <Paragraphs>11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Mylar</vt:lpstr>
      <vt:lpstr>Мужество — одна из добродетелей, отражающая нравственную силу при преодолении страха. Мужество зачастую выступает как способность переносить страдания, включая физическую боль.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Локальные войны: Афганистан и Чечня.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Резеда</dc:creator>
  <cp:lastModifiedBy>Резеда</cp:lastModifiedBy>
  <cp:revision>8</cp:revision>
  <dcterms:created xsi:type="dcterms:W3CDTF">2012-02-20T14:30:00Z</dcterms:created>
  <dcterms:modified xsi:type="dcterms:W3CDTF">2012-02-20T16:32:34Z</dcterms:modified>
</cp:coreProperties>
</file>