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69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94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FC9C4-2DCB-446B-A73B-4DB866F00A70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4C563-2081-4B0A-AEEB-3C88F6F19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99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4C563-2081-4B0A-AEEB-3C88F6F19DB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5576" y="2571744"/>
            <a:ext cx="7704856" cy="2081219"/>
          </a:xfrm>
          <a:prstGeom prst="foldedCorner">
            <a:avLst>
              <a:gd name="adj" fmla="val 25328"/>
            </a:avLst>
          </a:prstGeom>
          <a:solidFill>
            <a:srgbClr val="FFCC66">
              <a:alpha val="73000"/>
            </a:srgbClr>
          </a:solidFill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5400" b="1" dirty="0">
              <a:solidFill>
                <a:srgbClr val="3A1D00"/>
              </a:solidFill>
              <a:latin typeface="Segoe Print" pitchFamily="2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3482" y="3642332"/>
            <a:ext cx="288000" cy="28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028384" y="3537875"/>
            <a:ext cx="288000" cy="28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6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2B7E-F644-4FBE-84C9-C957B8523281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1D22-F76D-432E-862D-331E38F3A30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2" descr="G:\Program Files\Microsoft Office\CLIPART\PUB60COR\J0295069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5229200"/>
            <a:ext cx="2387136" cy="148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85852" y="2928934"/>
            <a:ext cx="6715172" cy="11477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77"/>
              </a:avLst>
            </a:prstTxWarp>
          </a:bodyPr>
          <a:lstStyle/>
          <a:p>
            <a:pPr algn="ctr" rtl="0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 Black"/>
              </a:rPr>
              <a:t>П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одготовка к ГИА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585789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Акопов Э.В., учитель русского языка </a:t>
            </a:r>
            <a:r>
              <a:rPr lang="ru-RU" smtClean="0"/>
              <a:t>и литературы МКОУВ(с)ОШ № 5</a:t>
            </a:r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1142984"/>
            <a:ext cx="6715172" cy="121444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2643182"/>
            <a:ext cx="7072362" cy="20717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6" name="16-конечная звезда 5"/>
          <p:cNvSpPr/>
          <p:nvPr/>
        </p:nvSpPr>
        <p:spPr>
          <a:xfrm rot="16200000">
            <a:off x="1196556" y="4589867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488" y="3143248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357554" y="3143248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86182" y="3071810"/>
            <a:ext cx="64294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42910" y="3571876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786182" y="3143248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214414" y="3571876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14414" y="3643314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00232" y="3571876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14612" y="4000504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714612" y="4071942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500166" y="4000504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929322" y="350043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929322" y="3571876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643570" y="3071810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643570" y="3143248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1571612"/>
            <a:ext cx="6786610" cy="10715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3071810"/>
            <a:ext cx="7000924" cy="14287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cxnSp>
        <p:nvCxnSpPr>
          <p:cNvPr id="6" name="Прямая соединительная линия 5"/>
          <p:cNvCxnSpPr/>
          <p:nvPr/>
        </p:nvCxnSpPr>
        <p:spPr>
          <a:xfrm>
            <a:off x="5643570" y="3857628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643570" y="3786190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1472" y="435769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1472" y="442913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86446" y="428625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857884" y="435769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16-конечная звезда 22"/>
          <p:cNvSpPr/>
          <p:nvPr/>
        </p:nvSpPr>
        <p:spPr>
          <a:xfrm rot="16200000">
            <a:off x="767928" y="4875619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1500174"/>
            <a:ext cx="6786610" cy="121444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3071810"/>
            <a:ext cx="8001056" cy="150019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cxnSp>
        <p:nvCxnSpPr>
          <p:cNvPr id="14" name="Прямая соединительная линия 13"/>
          <p:cNvCxnSpPr/>
          <p:nvPr/>
        </p:nvCxnSpPr>
        <p:spPr>
          <a:xfrm>
            <a:off x="3714744" y="371475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43504" y="3714752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143504" y="3786190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16-конечная звезда 18"/>
          <p:cNvSpPr/>
          <p:nvPr/>
        </p:nvSpPr>
        <p:spPr>
          <a:xfrm rot="16200000">
            <a:off x="767928" y="4875619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Мои рисунки\418637-20a8c3e8b655d3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7858180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42910" y="3286124"/>
            <a:ext cx="8066117" cy="1571636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15) Сашка, несколько рассеянно  глядя на Варю, замолчал, но было видно, что его всерьёз что-то   волновало.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1357298"/>
            <a:ext cx="8501122" cy="121444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10" name="16-конечная звезда 9"/>
          <p:cNvSpPr/>
          <p:nvPr/>
        </p:nvSpPr>
        <p:spPr>
          <a:xfrm rot="16200000">
            <a:off x="1339432" y="5089933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428728" y="3714752"/>
            <a:ext cx="121444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571736" y="4286256"/>
            <a:ext cx="178595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71736" y="4214818"/>
            <a:ext cx="178595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000364" y="4714884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572002" y="4786322"/>
            <a:ext cx="211060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572000" y="4714884"/>
            <a:ext cx="214314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214942" y="4214818"/>
            <a:ext cx="228601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214942" y="4357694"/>
            <a:ext cx="228601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500306"/>
            <a:ext cx="8858280" cy="2286016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. </a:t>
            </a:r>
          </a:p>
          <a:p>
            <a:endParaRPr lang="ru-RU" sz="4400" dirty="0" smtClean="0">
              <a:solidFill>
                <a:schemeClr val="tx1"/>
              </a:solidFill>
            </a:endParaRPr>
          </a:p>
          <a:p>
            <a:endParaRPr lang="ru-RU" sz="44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16)Тут были и те, кто откупил меня ценой собственной жизни от смерти, мои товарищи, не вернувшиеся с войны.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 </a:t>
            </a:r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071802" y="29289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3" name="16-конечная звезда 72"/>
          <p:cNvSpPr/>
          <p:nvPr/>
        </p:nvSpPr>
        <p:spPr>
          <a:xfrm rot="16200000">
            <a:off x="1339432" y="5089933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1357298"/>
            <a:ext cx="7929618" cy="9541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В12      Укажите количество грамматических основ в предложении 16.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714480" y="2928934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480" y="3000372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786182" y="2928934"/>
            <a:ext cx="64294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2928934"/>
            <a:ext cx="150019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572000" y="3000372"/>
            <a:ext cx="150019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1285860"/>
            <a:ext cx="8229600" cy="135731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В12    Укажите количество грамматических основ в предложении 26.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86058"/>
            <a:ext cx="7286676" cy="26776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(26)На памятнике отцу Лермонтова в Тарханах читаю: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Ты жизнь мне дал,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Но счастья не дал,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Ты сам на свете был гоним,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Ты в жизни только зло изведал...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857356" y="3643314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857356" y="3714752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7158" y="407194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43174" y="4071942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643174" y="4143380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71670" y="4500570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071670" y="4572008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214546" y="4500570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28596" y="4929198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928926" y="4929198"/>
            <a:ext cx="157163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928926" y="5000636"/>
            <a:ext cx="150019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57158" y="535782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4000496" y="5429264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4000496" y="5357826"/>
            <a:ext cx="121444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16-конечная звезда 62"/>
          <p:cNvSpPr/>
          <p:nvPr/>
        </p:nvSpPr>
        <p:spPr>
          <a:xfrm rot="16200000">
            <a:off x="982242" y="5232809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4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В12 Укажите количество грамматических основ в предложении 12.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00240"/>
            <a:ext cx="8115328" cy="271464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(12)И я поливаю асфальт из шланга и думаю, неужели мир устроен так, что обязательно надо сделать круг длиною в жизнь, чтобы прийти к тому, чего хотел?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71480"/>
            <a:ext cx="2359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428728" y="2500306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85918" y="2500306"/>
            <a:ext cx="157163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28794" y="2571744"/>
            <a:ext cx="150019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57224" y="3000372"/>
            <a:ext cx="142876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28662" y="3071810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000496" y="3000372"/>
            <a:ext cx="64294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86314" y="3000372"/>
            <a:ext cx="13573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786314" y="3071810"/>
            <a:ext cx="13573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357554" y="3429000"/>
            <a:ext cx="200026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357554" y="3571876"/>
            <a:ext cx="207170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86116" y="3929066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286116" y="4000504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786578" y="4000504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86578" y="4071942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16-конечная звезда 37"/>
          <p:cNvSpPr/>
          <p:nvPr/>
        </p:nvSpPr>
        <p:spPr>
          <a:xfrm rot="16200000">
            <a:off x="982242" y="5232809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5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00108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В12 Укажите количество грамматических основ в предложении 2.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9"/>
            <a:ext cx="7972452" cy="264320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ru-RU" sz="3900" b="1" dirty="0" smtClean="0">
                <a:solidFill>
                  <a:schemeClr val="tx1"/>
                </a:solidFill>
              </a:rPr>
              <a:t>2)Мне исполнилось уже четыре года, и я помню, хоть и смутно, первые месяцы ленинградской блокады. </a:t>
            </a:r>
          </a:p>
          <a:p>
            <a:pPr>
              <a:buNone/>
            </a:pPr>
            <a:r>
              <a:rPr lang="ru-RU" sz="39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500694" y="3357562"/>
            <a:ext cx="250033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000232" y="3357562"/>
            <a:ext cx="25717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00232" y="3429000"/>
            <a:ext cx="25717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85852" y="3857628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14480" y="3929066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16-конечная звезда 17"/>
          <p:cNvSpPr/>
          <p:nvPr/>
        </p:nvSpPr>
        <p:spPr>
          <a:xfrm rot="16200000">
            <a:off x="982242" y="5232809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1998" y="1428736"/>
            <a:ext cx="6783208" cy="10715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3214686"/>
            <a:ext cx="8215370" cy="1857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cxnSp>
        <p:nvCxnSpPr>
          <p:cNvPr id="6" name="Прямая соединительная линия 5"/>
          <p:cNvCxnSpPr/>
          <p:nvPr/>
        </p:nvCxnSpPr>
        <p:spPr>
          <a:xfrm>
            <a:off x="4572000" y="4000504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286644" y="3929066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286644" y="4000504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57224" y="4714884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285852" y="4714884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428992" y="4786322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71670" y="4714884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71670" y="4786322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285852" y="4786322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714744" y="4857760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643306" y="478632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429124" y="4786322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429124" y="4857760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16-конечная звезда 45"/>
          <p:cNvSpPr/>
          <p:nvPr/>
        </p:nvSpPr>
        <p:spPr>
          <a:xfrm rot="16200000">
            <a:off x="1339432" y="5089933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28662" y="1571612"/>
            <a:ext cx="7072362" cy="10715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3143248"/>
            <a:ext cx="7629542" cy="21431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cxnSp>
        <p:nvCxnSpPr>
          <p:cNvPr id="6" name="Прямая соединительная линия 5"/>
          <p:cNvCxnSpPr/>
          <p:nvPr/>
        </p:nvCxnSpPr>
        <p:spPr>
          <a:xfrm>
            <a:off x="3286116" y="3571876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357686" y="3571876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57686" y="3643314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643702" y="357187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357818" y="3571876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57818" y="3643314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14348" y="4000504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285984" y="4071942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285984" y="4143380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572396" y="4071942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857884" y="4071942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57884" y="4143380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143372" y="4500570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643438" y="4572008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643438" y="4643446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16-конечная звезда 33"/>
          <p:cNvSpPr/>
          <p:nvPr/>
        </p:nvSpPr>
        <p:spPr>
          <a:xfrm rot="16200000">
            <a:off x="1339432" y="5089933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348" y="1428736"/>
            <a:ext cx="6262702" cy="10001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348" y="2857496"/>
            <a:ext cx="6215097" cy="10001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cxnSp>
        <p:nvCxnSpPr>
          <p:cNvPr id="7" name="Прямая соединительная линия 6"/>
          <p:cNvCxnSpPr/>
          <p:nvPr/>
        </p:nvCxnSpPr>
        <p:spPr>
          <a:xfrm>
            <a:off x="1285852" y="3500438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16-конечная звезда 21"/>
          <p:cNvSpPr/>
          <p:nvPr/>
        </p:nvSpPr>
        <p:spPr>
          <a:xfrm rot="16200000">
            <a:off x="1196556" y="4589867"/>
            <a:ext cx="1000132" cy="1678793"/>
          </a:xfrm>
          <a:prstGeom prst="star1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85852" y="3571876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00430" y="3500438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00430" y="3571876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357686" y="3500438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357686" y="3571876"/>
            <a:ext cx="121444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857884" y="3500438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857884" y="3571876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heme/theme1.xml><?xml version="1.0" encoding="utf-8"?>
<a:theme xmlns:a="http://schemas.openxmlformats.org/drawingml/2006/main" name="Тема9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Тема97</Template>
  <TotalTime>172</TotalTime>
  <Words>195</Words>
  <Application>Microsoft Office PowerPoint</Application>
  <PresentationFormat>Экран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Тема97</vt:lpstr>
      <vt:lpstr>Слайд 1</vt:lpstr>
      <vt:lpstr>Слайд 2</vt:lpstr>
      <vt:lpstr>Слайд 3</vt:lpstr>
      <vt:lpstr>В12    Укажите количество грамматических основ в предложении 26. </vt:lpstr>
      <vt:lpstr>В12 Укажите количество грамматических основ в предложении 12. </vt:lpstr>
      <vt:lpstr>В12 Укажите количество грамматических основ в предложении 2.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Школа</cp:lastModifiedBy>
  <cp:revision>49</cp:revision>
  <dcterms:created xsi:type="dcterms:W3CDTF">2010-12-17T12:34:57Z</dcterms:created>
  <dcterms:modified xsi:type="dcterms:W3CDTF">2012-03-03T11:01:23Z</dcterms:modified>
</cp:coreProperties>
</file>