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60" r:id="rId3"/>
    <p:sldId id="256" r:id="rId4"/>
    <p:sldId id="266" r:id="rId5"/>
    <p:sldId id="257" r:id="rId6"/>
    <p:sldId id="269" r:id="rId7"/>
    <p:sldId id="270" r:id="rId8"/>
    <p:sldId id="273" r:id="rId9"/>
    <p:sldId id="271" r:id="rId10"/>
    <p:sldId id="272" r:id="rId11"/>
    <p:sldId id="275" r:id="rId12"/>
    <p:sldId id="274" r:id="rId13"/>
    <p:sldId id="276" r:id="rId14"/>
    <p:sldId id="258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1"/>
    <p:penClr>
      <a:srgbClr val="FF0000"/>
    </p:penClr>
  </p:showPr>
  <p:clrMru>
    <a:srgbClr val="FF9999"/>
    <a:srgbClr val="1C1C1C"/>
    <a:srgbClr val="CC99FF"/>
    <a:srgbClr val="CC0000"/>
    <a:srgbClr val="CCCCFF"/>
    <a:srgbClr val="9999FF"/>
    <a:srgbClr val="FF33CC"/>
    <a:srgbClr val="1111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3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5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5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D98D4-3F3D-43E9-B144-DD0D75977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ADC5B-01CF-49C1-8645-E95A216B7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46FE3-8989-4ACC-A716-CF1FF593F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53A89-C9D8-4ECE-A83D-F5B9661C2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6475F-66D6-4C9A-B8B1-65CF31F38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56934-9D69-4B76-A998-EA13FB4B4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8943B-B67E-42FC-802B-5DD9924B4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D1A1-2BA2-4714-AA4D-F5D2DDD6F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FBD25-AE1F-4316-ADBC-A1EA1BFB3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596F4-B1A3-4670-996D-092F16706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05231-320A-4523-8523-7ACABD814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AB77A-12F7-4E20-B215-BEF4643BD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CE512-F1C7-4B81-B228-A238C6C6A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9E3D-65D3-4016-8B23-07C8F6C2C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93530-6059-4A94-9F22-F5A5564E5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96811-9A7F-4A4D-9C55-BCBFC6536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19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2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2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FE33EC1-508F-4E3E-8D0A-3BBFB5C61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2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1" grpId="0"/>
      <p:bldP spid="8235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676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Презентация </a:t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 smtClean="0">
              <a:solidFill>
                <a:srgbClr val="FFFF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90800"/>
            <a:ext cx="7772400" cy="3540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rgbClr val="FF0066"/>
                </a:solidFill>
              </a:rPr>
              <a:t>Тема:</a:t>
            </a:r>
            <a:r>
              <a:rPr lang="ru-RU" dirty="0" smtClean="0"/>
              <a:t>  </a:t>
            </a: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 Солнечная система».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rgbClr val="FF0066"/>
                </a:solidFill>
              </a:rPr>
              <a:t>2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rgbClr val="FF0066"/>
                </a:solidFill>
              </a:rPr>
              <a:t> класс</a:t>
            </a:r>
            <a:endParaRPr lang="ru-RU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Планета – гигант -</a:t>
            </a:r>
            <a:r>
              <a:rPr lang="ru-RU" sz="4000" smtClean="0"/>
              <a:t> </a:t>
            </a:r>
            <a:r>
              <a:rPr lang="ru-RU" sz="4000" b="1" i="1" u="sng" smtClean="0">
                <a:solidFill>
                  <a:srgbClr val="FFCC00"/>
                </a:solidFill>
              </a:rPr>
              <a:t>ЮПИТЕР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2590800"/>
            <a:ext cx="4191000" cy="2971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00FF00"/>
                </a:solidFill>
              </a:rPr>
              <a:t>Юпитер</a:t>
            </a:r>
            <a:r>
              <a:rPr lang="ru-RU" sz="2800" smtClean="0"/>
              <a:t> </a:t>
            </a:r>
            <a:r>
              <a:rPr lang="ru-RU" sz="2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самая крупная из всех планет Солнечной системы.</a:t>
            </a:r>
          </a:p>
        </p:txBody>
      </p:sp>
      <p:pic>
        <p:nvPicPr>
          <p:cNvPr id="16388" name="Picture 8" descr="юпите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447800"/>
            <a:ext cx="4648200" cy="44196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u="sng" smtClean="0"/>
              <a:t>Уран</a:t>
            </a:r>
            <a:r>
              <a:rPr lang="ru-RU" sz="4000" smtClean="0"/>
              <a:t> – </a:t>
            </a:r>
            <a:r>
              <a:rPr lang="ru-RU" sz="40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седьмая планета Солнечной системы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2590800"/>
            <a:ext cx="3962400" cy="304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Планета носит своё название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честь греческого Бога Неба и отца Сатурна</a:t>
            </a:r>
          </a:p>
        </p:txBody>
      </p:sp>
      <p:pic>
        <p:nvPicPr>
          <p:cNvPr id="18436" name="Picture 7" descr="ура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828800"/>
            <a:ext cx="4495800" cy="41148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7795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/>
              <a:t>Планета </a:t>
            </a:r>
            <a:r>
              <a:rPr lang="ru-RU" sz="4000" b="1" i="1" u="sng" smtClean="0">
                <a:solidFill>
                  <a:srgbClr val="99FF33"/>
                </a:solidFill>
              </a:rPr>
              <a:t>САТУРН </a:t>
            </a:r>
            <a:r>
              <a:rPr lang="ru-RU" sz="4000" b="1" i="1" smtClean="0"/>
              <a:t>– </a:t>
            </a:r>
            <a:r>
              <a:rPr lang="ru-RU" sz="40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одна из ведущих планет Солнечной системы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743200"/>
            <a:ext cx="4038600" cy="2667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smtClean="0">
                <a:solidFill>
                  <a:schemeClr val="tx2"/>
                </a:solidFill>
              </a:rPr>
              <a:t>Её опоясывают плотные кольца</a:t>
            </a:r>
          </a:p>
        </p:txBody>
      </p:sp>
      <p:pic>
        <p:nvPicPr>
          <p:cNvPr id="17412" name="Picture 6" descr="сатур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133600"/>
            <a:ext cx="4038600" cy="42672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/>
              <a:t>Восьмая планета Солнечной системы -</a:t>
            </a:r>
            <a:r>
              <a:rPr lang="ru-RU" sz="4000" smtClean="0"/>
              <a:t> </a:t>
            </a:r>
            <a:r>
              <a:rPr lang="ru-RU" sz="4000" b="1" i="1" u="sng" smtClean="0">
                <a:solidFill>
                  <a:schemeClr val="bg2"/>
                </a:solidFill>
              </a:rPr>
              <a:t>НЕПТУН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4495800" cy="43021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Планета названа в честь древнеримского Бога морей – Нептуна.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Поверхность планеты напоминает синее море.</a:t>
            </a:r>
          </a:p>
        </p:txBody>
      </p:sp>
      <p:pic>
        <p:nvPicPr>
          <p:cNvPr id="19460" name="Picture 7" descr="непту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874838"/>
            <a:ext cx="4038600" cy="3979862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415366" cy="2714644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Почему  выбрала такую тему? Я хотела узнать, что нас окружает и какие бывают планеты.</a:t>
            </a:r>
            <a:b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b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23" name="Picture 6" descr="Звёзд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2500306"/>
            <a:ext cx="8382000" cy="4090982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7" descr="ночное неб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642918"/>
            <a:ext cx="7496175" cy="4716462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Презентации</a:t>
            </a:r>
          </a:p>
          <a:p>
            <a:r>
              <a:rPr lang="ru-RU" b="1" i="1" dirty="0" err="1" smtClean="0">
                <a:solidFill>
                  <a:srgbClr val="0000CC"/>
                </a:solidFill>
                <a:latin typeface="Georgia" pitchFamily="18" charset="0"/>
              </a:rPr>
              <a:t>Острикова</a:t>
            </a:r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  Дарья,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Ученица 2 Г  класса 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 МБОУ СОШ № 10,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Г.Сургут</a:t>
            </a: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00010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Источники: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-Картинки  с сайтов</a:t>
            </a:r>
          </a:p>
          <a:p>
            <a:endParaRPr lang="ru-RU" b="1" dirty="0" smtClean="0">
              <a:solidFill>
                <a:srgbClr val="0000CC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-Электронная энциклопедия 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936741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FF00"/>
                </a:solidFill>
              </a:rPr>
              <a:t>Цели и задачи- изучение солнечной системы, рассказать какие планеты  нас окружают.</a:t>
            </a:r>
          </a:p>
        </p:txBody>
      </p:sp>
      <p:pic>
        <p:nvPicPr>
          <p:cNvPr id="10243" name="Picture 6" descr="Плане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857496"/>
            <a:ext cx="4191000" cy="4419600"/>
          </a:xfrm>
          <a:noFill/>
        </p:spPr>
      </p:pic>
      <p:pic>
        <p:nvPicPr>
          <p:cNvPr id="10244" name="Picture 8" descr="Парад плане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857496"/>
            <a:ext cx="4267200" cy="44196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FF9900"/>
                </a:solidFill>
              </a:rPr>
              <a:t>СОЛНЦЕ является центром </a:t>
            </a:r>
            <a:br>
              <a:rPr lang="ru-RU" sz="4000" b="1" i="1" smtClean="0">
                <a:solidFill>
                  <a:srgbClr val="FF9900"/>
                </a:solidFill>
              </a:rPr>
            </a:br>
            <a:r>
              <a:rPr lang="ru-RU" sz="4000" b="1" i="1" smtClean="0">
                <a:solidFill>
                  <a:srgbClr val="FF9900"/>
                </a:solidFill>
              </a:rPr>
              <a:t>СОЛНЕЧНОЙ СИСТЕМЫ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133600"/>
            <a:ext cx="4267200" cy="3886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эту систему входят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8 планет, которые вращаются вокруг СОЛНЦА</a:t>
            </a:r>
          </a:p>
        </p:txBody>
      </p:sp>
      <p:pic>
        <p:nvPicPr>
          <p:cNvPr id="8196" name="Picture 6" descr="Солнечная систем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1600200"/>
            <a:ext cx="4648200" cy="46482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5509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33CC"/>
                </a:solidFill>
              </a:rPr>
              <a:t> Самая близкая к нам звезда-</a:t>
            </a:r>
            <a:r>
              <a:rPr lang="ru-RU" sz="4000" b="1" i="1" dirty="0" smtClean="0"/>
              <a:t> </a:t>
            </a:r>
            <a:r>
              <a:rPr lang="ru-RU" sz="4000" b="1" i="1" dirty="0" smtClean="0">
                <a:solidFill>
                  <a:srgbClr val="FFCC00"/>
                </a:solidFill>
              </a:rPr>
              <a:t>СОЛНЦЕ</a:t>
            </a:r>
          </a:p>
        </p:txBody>
      </p:sp>
      <p:pic>
        <p:nvPicPr>
          <p:cNvPr id="6147" name="Picture 8" descr="солгце днё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057400"/>
            <a:ext cx="7543800" cy="45720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2000" cy="24653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u="sng" dirty="0" smtClean="0">
                <a:solidFill>
                  <a:srgbClr val="66FFCC"/>
                </a:solidFill>
              </a:rPr>
              <a:t>МЕРКУРИЙ </a:t>
            </a:r>
            <a:r>
              <a:rPr lang="ru-RU" sz="4000" b="1" i="1" dirty="0" smtClean="0">
                <a:solidFill>
                  <a:srgbClr val="66FFCC"/>
                </a:solidFill>
              </a:rPr>
              <a:t>–</a:t>
            </a:r>
            <a:r>
              <a:rPr lang="ru-RU" sz="4000" b="1" i="1" dirty="0" smtClean="0"/>
              <a:t> </a:t>
            </a:r>
            <a:r>
              <a:rPr lang="ru-RU" sz="4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небольшая планета, которая быстро перемещается вслед за Солнцем.</a:t>
            </a:r>
          </a:p>
        </p:txBody>
      </p:sp>
      <p:pic>
        <p:nvPicPr>
          <p:cNvPr id="11267" name="Picture 7" descr="меркури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7400" y="2743200"/>
            <a:ext cx="5313363" cy="38862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2214554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u="sng" dirty="0" smtClean="0">
                <a:solidFill>
                  <a:srgbClr val="FF66FF"/>
                </a:solidFill>
              </a:rPr>
              <a:t>ВЕНЕРА </a:t>
            </a:r>
            <a:r>
              <a:rPr lang="ru-RU" sz="4000" b="1" i="1" dirty="0" smtClean="0">
                <a:solidFill>
                  <a:srgbClr val="FF66FF"/>
                </a:solidFill>
              </a:rPr>
              <a:t>–</a:t>
            </a:r>
            <a:r>
              <a:rPr lang="ru-RU" sz="4000" dirty="0" smtClean="0"/>
              <a:t>  </a:t>
            </a:r>
            <a:r>
              <a:rPr lang="ru-RU" sz="4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вторая по счету планета солнечной системы, очень яркая, носит имя Богини любви</a:t>
            </a:r>
          </a:p>
        </p:txBody>
      </p:sp>
      <p:pic>
        <p:nvPicPr>
          <p:cNvPr id="12291" name="Picture 6" descr="венер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2209800"/>
            <a:ext cx="5943600" cy="44196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FF33"/>
                </a:solidFill>
              </a:rPr>
              <a:t>Наша планета – </a:t>
            </a:r>
            <a:r>
              <a:rPr lang="ru-RU" b="1" i="1" u="sng" dirty="0" smtClean="0">
                <a:solidFill>
                  <a:srgbClr val="99FF33"/>
                </a:solidFill>
              </a:rPr>
              <a:t>ЗЕМЛЯ, </a:t>
            </a:r>
            <a:r>
              <a:rPr lang="ru-RU" b="1" i="1" dirty="0" smtClean="0">
                <a:solidFill>
                  <a:srgbClr val="99FF33"/>
                </a:solidFill>
              </a:rPr>
              <a:t>на ней есть жизнь</a:t>
            </a:r>
          </a:p>
        </p:txBody>
      </p:sp>
      <p:pic>
        <p:nvPicPr>
          <p:cNvPr id="13315" name="Picture 6" descr="снимок Земл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447800"/>
            <a:ext cx="7391400" cy="51054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66FFFF"/>
                </a:solidFill>
              </a:rPr>
              <a:t>Луна</a:t>
            </a:r>
            <a:r>
              <a:rPr lang="ru-RU" sz="4000" smtClean="0"/>
              <a:t> </a:t>
            </a:r>
            <a:r>
              <a:rPr lang="ru-RU" sz="40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естественный спутник Земли</a:t>
            </a:r>
          </a:p>
        </p:txBody>
      </p:sp>
      <p:pic>
        <p:nvPicPr>
          <p:cNvPr id="14339" name="Picture 7" descr="lun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846263"/>
            <a:ext cx="4038600" cy="4038600"/>
          </a:xfrm>
          <a:noFill/>
        </p:spPr>
      </p:pic>
      <p:pic>
        <p:nvPicPr>
          <p:cNvPr id="14340" name="Picture 8" descr="лун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828800"/>
            <a:ext cx="4038600" cy="40386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000066"/>
                </a:solidFill>
              </a:rPr>
              <a:t>Планета</a:t>
            </a:r>
            <a:r>
              <a:rPr lang="ru-RU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i="1" u="sng" smtClean="0">
                <a:solidFill>
                  <a:srgbClr val="FF3300"/>
                </a:solidFill>
              </a:rPr>
              <a:t>МАРС </a:t>
            </a:r>
            <a:endParaRPr lang="ru-RU" b="1" i="1" smtClean="0">
              <a:solidFill>
                <a:srgbClr val="FF3300"/>
              </a:solidFill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149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Название планеты произошло от Бога войны за свой кроваво-красный цвет.</a:t>
            </a:r>
          </a:p>
        </p:txBody>
      </p:sp>
      <p:pic>
        <p:nvPicPr>
          <p:cNvPr id="15364" name="Picture 7" descr="мар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1524000"/>
            <a:ext cx="4648200" cy="4724400"/>
          </a:xfr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selennaya_lukina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vselennaya_lukina</Template>
  <TotalTime>173</TotalTime>
  <Words>208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vselennaya_lukina</vt:lpstr>
      <vt:lpstr>Презентация  </vt:lpstr>
      <vt:lpstr>Цели и задачи- изучение солнечной системы, рассказать какие планеты  нас окружают.</vt:lpstr>
      <vt:lpstr>СОЛНЦЕ является центром  СОЛНЕЧНОЙ СИСТЕМЫ</vt:lpstr>
      <vt:lpstr> Самая близкая к нам звезда- СОЛНЦЕ</vt:lpstr>
      <vt:lpstr>МЕРКУРИЙ – небольшая планета, которая быстро перемещается вслед за Солнцем.</vt:lpstr>
      <vt:lpstr>ВЕНЕРА –   вторая по счету планета солнечной системы, очень яркая, носит имя Богини любви</vt:lpstr>
      <vt:lpstr>Наша планета – ЗЕМЛЯ, на ней есть жизнь</vt:lpstr>
      <vt:lpstr>Луна – естественный спутник Земли</vt:lpstr>
      <vt:lpstr>Планета МАРС </vt:lpstr>
      <vt:lpstr>Планета – гигант - ЮПИТЕР</vt:lpstr>
      <vt:lpstr>Уран – седьмая планета Солнечной системы</vt:lpstr>
      <vt:lpstr>Планета САТУРН – одна из ведущих планет Солнечной системы</vt:lpstr>
      <vt:lpstr>Восьмая планета Солнечной системы - НЕПТУН</vt:lpstr>
      <vt:lpstr>Почему  выбрала такую тему? Я хотела узнать, что нас окружает и какие бывают планеты.     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окружающего мира</dc:title>
  <dc:creator>Андрей</dc:creator>
  <cp:lastModifiedBy>DNA7 X86</cp:lastModifiedBy>
  <cp:revision>26</cp:revision>
  <cp:lastPrinted>1601-01-01T00:00:00Z</cp:lastPrinted>
  <dcterms:created xsi:type="dcterms:W3CDTF">2012-02-18T08:21:15Z</dcterms:created>
  <dcterms:modified xsi:type="dcterms:W3CDTF">2012-03-04T12:48:51Z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