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E2F9-A0F4-4691-BDDD-5F610078E669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8DF-FCF1-42B8-B968-95C09B966DD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E2F9-A0F4-4691-BDDD-5F610078E669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8DF-FCF1-42B8-B968-95C09B966D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E2F9-A0F4-4691-BDDD-5F610078E669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8DF-FCF1-42B8-B968-95C09B966D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E2F9-A0F4-4691-BDDD-5F610078E669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8DF-FCF1-42B8-B968-95C09B966D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E2F9-A0F4-4691-BDDD-5F610078E669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B4078DF-FCF1-42B8-B968-95C09B966D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E2F9-A0F4-4691-BDDD-5F610078E669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8DF-FCF1-42B8-B968-95C09B966D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E2F9-A0F4-4691-BDDD-5F610078E669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8DF-FCF1-42B8-B968-95C09B966D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E2F9-A0F4-4691-BDDD-5F610078E669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8DF-FCF1-42B8-B968-95C09B966D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E2F9-A0F4-4691-BDDD-5F610078E669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8DF-FCF1-42B8-B968-95C09B966D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E2F9-A0F4-4691-BDDD-5F610078E669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8DF-FCF1-42B8-B968-95C09B966D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E2F9-A0F4-4691-BDDD-5F610078E669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8DF-FCF1-42B8-B968-95C09B966D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02CE2F9-A0F4-4691-BDDD-5F610078E669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B4078DF-FCF1-42B8-B968-95C09B966DD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628800"/>
            <a:ext cx="8256094" cy="2592288"/>
          </a:xfr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FFFF00"/>
                </a:solidFill>
              </a:rPr>
              <a:t>Составь  и запиши слова</a:t>
            </a:r>
            <a:endParaRPr lang="ru-RU" sz="6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707904" y="2492896"/>
            <a:ext cx="1872208" cy="127444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ЖИ</a:t>
            </a:r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5868144" y="2852936"/>
            <a:ext cx="97840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1907704" y="2996952"/>
            <a:ext cx="158417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верх 9"/>
          <p:cNvSpPr/>
          <p:nvPr/>
        </p:nvSpPr>
        <p:spPr>
          <a:xfrm>
            <a:off x="4572000" y="1196752"/>
            <a:ext cx="484632" cy="115212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верх 14"/>
          <p:cNvSpPr/>
          <p:nvPr/>
        </p:nvSpPr>
        <p:spPr>
          <a:xfrm>
            <a:off x="5364088" y="3933056"/>
            <a:ext cx="288032" cy="144016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верх 15"/>
          <p:cNvSpPr/>
          <p:nvPr/>
        </p:nvSpPr>
        <p:spPr>
          <a:xfrm>
            <a:off x="3923928" y="4077072"/>
            <a:ext cx="288032" cy="165618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омб 16"/>
          <p:cNvSpPr/>
          <p:nvPr/>
        </p:nvSpPr>
        <p:spPr>
          <a:xfrm>
            <a:off x="3779912" y="188640"/>
            <a:ext cx="2088232" cy="914400"/>
          </a:xfrm>
          <a:prstGeom prst="diamon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знь</a:t>
            </a:r>
            <a:endParaRPr lang="ru-RU" sz="4000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467544" y="4869160"/>
            <a:ext cx="1922512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</a:t>
            </a:r>
            <a:endParaRPr lang="ru-RU" sz="4800" b="1" dirty="0">
              <a:ln w="1905"/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23528" y="2708920"/>
            <a:ext cx="1440160" cy="9144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стри</a:t>
            </a:r>
            <a:endParaRPr lang="ru-RU" sz="4000" b="1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1331640" y="332656"/>
            <a:ext cx="1852792" cy="1152128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лу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6948264" y="404664"/>
            <a:ext cx="1944216" cy="1080120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лет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6876256" y="2708920"/>
            <a:ext cx="194421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тель</a:t>
            </a:r>
            <a:endParaRPr lang="ru-RU" sz="4000" b="1" dirty="0">
              <a:ln w="1905"/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020272" y="3933056"/>
            <a:ext cx="1656184" cy="9144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вот</a:t>
            </a:r>
            <a:endParaRPr lang="ru-RU" sz="5400" b="1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Ромб 23"/>
          <p:cNvSpPr/>
          <p:nvPr/>
        </p:nvSpPr>
        <p:spPr>
          <a:xfrm>
            <a:off x="2627784" y="5733256"/>
            <a:ext cx="2138536" cy="914400"/>
          </a:xfrm>
          <a:prstGeom prst="diamon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мор</a:t>
            </a:r>
            <a:endParaRPr lang="ru-RU" sz="3600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Ромб 24"/>
          <p:cNvSpPr/>
          <p:nvPr/>
        </p:nvSpPr>
        <p:spPr>
          <a:xfrm>
            <a:off x="5076056" y="5229200"/>
            <a:ext cx="2088232" cy="914400"/>
          </a:xfrm>
          <a:prstGeom prst="diamon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чи</a:t>
            </a:r>
            <a:endParaRPr lang="ru-RU" sz="4400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>
            <a:off x="3059832" y="1628800"/>
            <a:ext cx="576064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V="1">
            <a:off x="5796136" y="1772816"/>
            <a:ext cx="1296144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V="1">
            <a:off x="2267744" y="3861048"/>
            <a:ext cx="1368152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5796136" y="3717032"/>
            <a:ext cx="1008112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851920" y="2780928"/>
            <a:ext cx="1706488" cy="100811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ши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827584" y="1268760"/>
            <a:ext cx="2210544" cy="914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err="1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пы</a:t>
            </a:r>
            <a:endParaRPr lang="ru-RU" sz="54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300192" y="4869160"/>
            <a:ext cx="2304256" cy="93610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рма</a:t>
            </a:r>
            <a:endParaRPr lang="ru-RU" sz="4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Ромб 4"/>
          <p:cNvSpPr/>
          <p:nvPr/>
        </p:nvSpPr>
        <p:spPr>
          <a:xfrm>
            <a:off x="6012160" y="980728"/>
            <a:ext cx="2520280" cy="10584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шка</a:t>
            </a:r>
            <a:endParaRPr lang="ru-RU" sz="4000" b="1" dirty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Ромб 5"/>
          <p:cNvSpPr/>
          <p:nvPr/>
        </p:nvSpPr>
        <p:spPr>
          <a:xfrm>
            <a:off x="1475656" y="4509120"/>
            <a:ext cx="2354560" cy="120243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err="1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ть</a:t>
            </a:r>
            <a:endParaRPr lang="ru-RU" sz="6000" b="1" dirty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851920" y="5301208"/>
            <a:ext cx="1346448" cy="1202432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endParaRPr lang="ru-RU" sz="60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923928" y="188640"/>
            <a:ext cx="1512168" cy="1368152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err="1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ло</a:t>
            </a:r>
            <a:endParaRPr lang="ru-RU" sz="54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араллелограмм 8"/>
          <p:cNvSpPr/>
          <p:nvPr/>
        </p:nvSpPr>
        <p:spPr>
          <a:xfrm>
            <a:off x="0" y="2924944"/>
            <a:ext cx="2016224" cy="1130424"/>
          </a:xfrm>
          <a:prstGeom prst="parallelogram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рина</a:t>
            </a:r>
            <a:endParaRPr lang="ru-RU" sz="4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араллелограмм 9"/>
          <p:cNvSpPr/>
          <p:nvPr/>
        </p:nvSpPr>
        <p:spPr>
          <a:xfrm>
            <a:off x="6948264" y="2564904"/>
            <a:ext cx="1872208" cy="1080120"/>
          </a:xfrm>
          <a:prstGeom prst="parallelogram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петь</a:t>
            </a:r>
            <a:endParaRPr lang="ru-RU" sz="4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5868144" y="299695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/>
          <p:cNvSpPr/>
          <p:nvPr/>
        </p:nvSpPr>
        <p:spPr>
          <a:xfrm>
            <a:off x="2123728" y="3140968"/>
            <a:ext cx="133844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верх 12"/>
          <p:cNvSpPr/>
          <p:nvPr/>
        </p:nvSpPr>
        <p:spPr>
          <a:xfrm>
            <a:off x="4355976" y="4077072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верх 13"/>
          <p:cNvSpPr/>
          <p:nvPr/>
        </p:nvSpPr>
        <p:spPr>
          <a:xfrm>
            <a:off x="4499992" y="1628800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 стрелкой 21"/>
          <p:cNvCxnSpPr/>
          <p:nvPr/>
        </p:nvCxnSpPr>
        <p:spPr>
          <a:xfrm flipH="1" flipV="1">
            <a:off x="2915816" y="2060848"/>
            <a:ext cx="864096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3419872" y="3861048"/>
            <a:ext cx="648072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5580112" y="3933056"/>
            <a:ext cx="936104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V="1">
            <a:off x="5652120" y="1844824"/>
            <a:ext cx="72008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995936" y="2636912"/>
            <a:ext cx="1922512" cy="115212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600" b="1" dirty="0" err="1" smtClean="0">
                <a:ln/>
                <a:solidFill>
                  <a:srgbClr val="FFFF00"/>
                </a:solidFill>
              </a:rPr>
              <a:t>ча</a:t>
            </a:r>
            <a:endParaRPr lang="ru-RU" sz="6600" b="1" dirty="0">
              <a:ln/>
              <a:solidFill>
                <a:srgbClr val="FFFF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043608" y="1628800"/>
            <a:ext cx="2066528" cy="9144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err="1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сы</a:t>
            </a:r>
            <a:endParaRPr lang="ru-RU" sz="54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51520" y="3356992"/>
            <a:ext cx="235456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сто</a:t>
            </a:r>
            <a:endParaRPr lang="ru-RU" sz="5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020272" y="1988840"/>
            <a:ext cx="1944216" cy="9144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66"/>
                </a:solidFill>
              </a:rPr>
              <a:t>све</a:t>
            </a:r>
            <a:endParaRPr lang="ru-RU" sz="4800" dirty="0">
              <a:solidFill>
                <a:srgbClr val="FF0066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804248" y="3861048"/>
            <a:ext cx="2088232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</a:t>
            </a:r>
            <a:endParaRPr lang="ru-RU" sz="54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707904" y="260648"/>
            <a:ext cx="2232248" cy="1008112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err="1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</a:t>
            </a:r>
            <a:endParaRPr lang="ru-RU" sz="54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771800" y="5157192"/>
            <a:ext cx="3816424" cy="1130424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родей</a:t>
            </a:r>
            <a:endParaRPr lang="ru-RU" sz="5400" b="1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572000" y="400506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644008" y="155679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лево 10"/>
          <p:cNvSpPr/>
          <p:nvPr/>
        </p:nvSpPr>
        <p:spPr>
          <a:xfrm>
            <a:off x="2699792" y="3429000"/>
            <a:ext cx="978408" cy="484632"/>
          </a:xfrm>
          <a:prstGeom prst="leftArrow">
            <a:avLst>
              <a:gd name="adj1" fmla="val 50000"/>
              <a:gd name="adj2" fmla="val 585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/>
          <p:cNvSpPr/>
          <p:nvPr/>
        </p:nvSpPr>
        <p:spPr>
          <a:xfrm>
            <a:off x="2915816" y="234888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лево 12"/>
          <p:cNvSpPr/>
          <p:nvPr/>
        </p:nvSpPr>
        <p:spPr>
          <a:xfrm>
            <a:off x="5940152" y="234888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>
            <a:off x="5868144" y="3717032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779912" y="2636912"/>
            <a:ext cx="1850504" cy="127444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чу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5652120" y="4149080"/>
            <a:ext cx="1440160" cy="14401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716016" y="4221088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940152" y="3429000"/>
            <a:ext cx="108012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6300192" y="2492896"/>
            <a:ext cx="1296144" cy="144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5436096" y="1052736"/>
            <a:ext cx="1296144" cy="10801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851920" y="1196752"/>
            <a:ext cx="482352" cy="9864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483768" y="1844824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1547664" y="3429000"/>
            <a:ext cx="1728192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1259632" y="4149080"/>
            <a:ext cx="2304256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V="1">
            <a:off x="3275856" y="4365104"/>
            <a:ext cx="936104" cy="12961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555776" y="476672"/>
            <a:ext cx="17676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err="1" smtClean="0">
                <a:solidFill>
                  <a:srgbClr val="FF0066"/>
                </a:solidFill>
              </a:rPr>
              <a:t>кру</a:t>
            </a:r>
            <a:endParaRPr lang="ru-RU" sz="4400" b="1" dirty="0">
              <a:solidFill>
                <a:srgbClr val="FF0066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43608" y="1340768"/>
            <a:ext cx="18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663300"/>
                </a:solidFill>
              </a:rPr>
              <a:t>вор</a:t>
            </a:r>
            <a:endParaRPr lang="ru-RU" sz="4400" b="1" dirty="0">
              <a:solidFill>
                <a:srgbClr val="6633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0" y="2852936"/>
            <a:ext cx="1619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00FF"/>
                </a:solidFill>
              </a:rPr>
              <a:t>мол</a:t>
            </a:r>
            <a:endParaRPr lang="ru-RU" sz="4400" b="1" dirty="0">
              <a:solidFill>
                <a:srgbClr val="0000FF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67544" y="4581128"/>
            <a:ext cx="864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3">
                    <a:lumMod val="75000"/>
                  </a:schemeClr>
                </a:solidFill>
              </a:rPr>
              <a:t>хо</a:t>
            </a:r>
            <a:endParaRPr lang="ru-RU" sz="4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699792" y="5373216"/>
            <a:ext cx="7354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у</a:t>
            </a:r>
            <a:endParaRPr lang="ru-RU" sz="44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283968" y="5229200"/>
            <a:ext cx="9381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</a:rPr>
              <a:t>до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660232" y="5373216"/>
            <a:ext cx="17281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err="1" smtClean="0">
                <a:solidFill>
                  <a:srgbClr val="FF0000"/>
                </a:solidFill>
              </a:rPr>
              <a:t>деса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948264" y="3429000"/>
            <a:ext cx="15841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err="1" smtClean="0">
                <a:solidFill>
                  <a:srgbClr val="0070C0"/>
                </a:solidFill>
              </a:rPr>
              <a:t>гун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668344" y="1988840"/>
            <a:ext cx="12961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err="1" smtClean="0">
                <a:solidFill>
                  <a:schemeClr val="bg2">
                    <a:lumMod val="25000"/>
                  </a:schemeClr>
                </a:solidFill>
              </a:rPr>
              <a:t>лок</a:t>
            </a:r>
            <a:endParaRPr lang="ru-RU" sz="4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300192" y="260648"/>
            <a:ext cx="19442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err="1" smtClean="0">
                <a:solidFill>
                  <a:srgbClr val="00B050"/>
                </a:solidFill>
              </a:rPr>
              <a:t>жой</a:t>
            </a:r>
            <a:endParaRPr lang="ru-RU" sz="4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572000" y="2996952"/>
            <a:ext cx="3384376" cy="115212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err="1" smtClean="0">
                <a:solidFill>
                  <a:srgbClr val="FFFF00"/>
                </a:solidFill>
              </a:rPr>
              <a:t>ща</a:t>
            </a:r>
            <a:endParaRPr lang="ru-RU" sz="7200" b="1" dirty="0">
              <a:solidFill>
                <a:srgbClr val="FFFF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292080" y="476672"/>
            <a:ext cx="2282552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err="1" smtClean="0">
                <a:solidFill>
                  <a:srgbClr val="FF0066"/>
                </a:solidFill>
              </a:rPr>
              <a:t>ча</a:t>
            </a:r>
            <a:endParaRPr lang="ru-RU" sz="7200" b="1" dirty="0">
              <a:solidFill>
                <a:srgbClr val="FF0066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403648" y="1340768"/>
            <a:ext cx="206652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663300"/>
                </a:solidFill>
              </a:rPr>
              <a:t>пи</a:t>
            </a:r>
            <a:endParaRPr lang="ru-RU" sz="4800" b="1" dirty="0">
              <a:solidFill>
                <a:srgbClr val="6633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39552" y="4653136"/>
            <a:ext cx="2498576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solidFill>
                  <a:srgbClr val="00B050"/>
                </a:solidFill>
              </a:rPr>
              <a:t>вель</a:t>
            </a:r>
            <a:endParaRPr lang="ru-RU" sz="4800" b="1" dirty="0">
              <a:solidFill>
                <a:srgbClr val="00B05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148064" y="5661248"/>
            <a:ext cx="2426568" cy="914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err="1" smtClean="0">
                <a:solidFill>
                  <a:schemeClr val="accent1">
                    <a:lumMod val="75000"/>
                  </a:schemeClr>
                </a:solidFill>
              </a:rPr>
              <a:t>ро</a:t>
            </a:r>
            <a:endParaRPr lang="ru-RU" sz="6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6516216" y="1700808"/>
            <a:ext cx="0" cy="10801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203848" y="2348880"/>
            <a:ext cx="1130424" cy="6983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3203848" y="4437112"/>
            <a:ext cx="1368152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6444208" y="4437112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347864" y="2636912"/>
            <a:ext cx="2664296" cy="115212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err="1" smtClean="0">
                <a:solidFill>
                  <a:srgbClr val="FFFF00"/>
                </a:solidFill>
              </a:rPr>
              <a:t>щу</a:t>
            </a:r>
            <a:endParaRPr lang="ru-RU" sz="7200" b="1" dirty="0">
              <a:solidFill>
                <a:srgbClr val="FFFF00"/>
              </a:solidFill>
            </a:endParaRPr>
          </a:p>
        </p:txBody>
      </p:sp>
      <p:sp>
        <p:nvSpPr>
          <p:cNvPr id="3" name="Ромб 2"/>
          <p:cNvSpPr/>
          <p:nvPr/>
        </p:nvSpPr>
        <p:spPr>
          <a:xfrm>
            <a:off x="3491880" y="332656"/>
            <a:ext cx="1994520" cy="914400"/>
          </a:xfrm>
          <a:prstGeom prst="diamond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rgbClr val="FF0066"/>
                </a:solidFill>
              </a:rPr>
              <a:t>ка</a:t>
            </a:r>
            <a:endParaRPr lang="ru-RU" sz="4400" b="1" dirty="0">
              <a:solidFill>
                <a:srgbClr val="FF0066"/>
              </a:solidFill>
            </a:endParaRPr>
          </a:p>
        </p:txBody>
      </p:sp>
      <p:sp>
        <p:nvSpPr>
          <p:cNvPr id="4" name="Ромб 3"/>
          <p:cNvSpPr/>
          <p:nvPr/>
        </p:nvSpPr>
        <p:spPr>
          <a:xfrm>
            <a:off x="539552" y="1268760"/>
            <a:ext cx="2066528" cy="914400"/>
          </a:xfrm>
          <a:prstGeom prst="diamon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00FF"/>
                </a:solidFill>
              </a:rPr>
              <a:t>пи</a:t>
            </a:r>
            <a:endParaRPr lang="ru-RU" sz="4400" b="1" dirty="0">
              <a:solidFill>
                <a:srgbClr val="0000FF"/>
              </a:solidFill>
            </a:endParaRPr>
          </a:p>
        </p:txBody>
      </p:sp>
      <p:sp>
        <p:nvSpPr>
          <p:cNvPr id="5" name="Ромб 4"/>
          <p:cNvSpPr/>
          <p:nvPr/>
        </p:nvSpPr>
        <p:spPr>
          <a:xfrm>
            <a:off x="323528" y="3501008"/>
            <a:ext cx="2066528" cy="914400"/>
          </a:xfrm>
          <a:prstGeom prst="diamond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rgbClr val="FF0066"/>
                </a:solidFill>
              </a:rPr>
              <a:t>чи</a:t>
            </a:r>
            <a:endParaRPr lang="ru-RU" sz="4400" b="1" dirty="0">
              <a:solidFill>
                <a:srgbClr val="FF0066"/>
              </a:solidFill>
            </a:endParaRPr>
          </a:p>
        </p:txBody>
      </p:sp>
      <p:sp>
        <p:nvSpPr>
          <p:cNvPr id="6" name="Ромб 5"/>
          <p:cNvSpPr/>
          <p:nvPr/>
        </p:nvSpPr>
        <p:spPr>
          <a:xfrm>
            <a:off x="3059832" y="5229200"/>
            <a:ext cx="2930624" cy="1130424"/>
          </a:xfrm>
          <a:prstGeom prst="diamon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rgbClr val="0000FF"/>
                </a:solidFill>
              </a:rPr>
              <a:t>пать</a:t>
            </a:r>
            <a:endParaRPr lang="ru-RU" sz="4400" b="1" dirty="0">
              <a:solidFill>
                <a:srgbClr val="0000FF"/>
              </a:solidFill>
            </a:endParaRPr>
          </a:p>
        </p:txBody>
      </p:sp>
      <p:sp>
        <p:nvSpPr>
          <p:cNvPr id="7" name="Ромб 6"/>
          <p:cNvSpPr/>
          <p:nvPr/>
        </p:nvSpPr>
        <p:spPr>
          <a:xfrm>
            <a:off x="6516216" y="3933056"/>
            <a:ext cx="2354560" cy="914400"/>
          </a:xfrm>
          <a:prstGeom prst="diamond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66"/>
                </a:solidFill>
              </a:rPr>
              <a:t>та</a:t>
            </a:r>
            <a:endParaRPr lang="ru-RU" sz="4400" b="1" dirty="0">
              <a:solidFill>
                <a:srgbClr val="FF0066"/>
              </a:solidFill>
            </a:endParaRPr>
          </a:p>
        </p:txBody>
      </p:sp>
      <p:sp>
        <p:nvSpPr>
          <p:cNvPr id="8" name="Ромб 7"/>
          <p:cNvSpPr/>
          <p:nvPr/>
        </p:nvSpPr>
        <p:spPr>
          <a:xfrm>
            <a:off x="6444208" y="1052736"/>
            <a:ext cx="2354560" cy="1080120"/>
          </a:xfrm>
          <a:prstGeom prst="diamon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rgbClr val="0000FF"/>
                </a:solidFill>
              </a:rPr>
              <a:t>рит</a:t>
            </a:r>
            <a:endParaRPr lang="ru-RU" sz="4400" b="1" dirty="0">
              <a:solidFill>
                <a:srgbClr val="0000FF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2195736" y="2060848"/>
            <a:ext cx="108012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4427984" y="1412776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6084168" y="2060848"/>
            <a:ext cx="864096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 flipV="1">
            <a:off x="6228184" y="3645024"/>
            <a:ext cx="1008112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4716016" y="3933056"/>
            <a:ext cx="72008" cy="11521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2051720" y="3429000"/>
            <a:ext cx="1080120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218</TotalTime>
  <Words>53</Words>
  <Application>Microsoft Office PowerPoint</Application>
  <PresentationFormat>Экран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Составь  и запиши слова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Аленка</dc:creator>
  <cp:lastModifiedBy>Учитель</cp:lastModifiedBy>
  <cp:revision>19</cp:revision>
  <dcterms:created xsi:type="dcterms:W3CDTF">2012-02-03T11:50:40Z</dcterms:created>
  <dcterms:modified xsi:type="dcterms:W3CDTF">2012-02-08T07:09:39Z</dcterms:modified>
</cp:coreProperties>
</file>