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1"/>
  </p:notesMasterIdLst>
  <p:handoutMasterIdLst>
    <p:handoutMasterId r:id="rId12"/>
  </p:handoutMasterIdLst>
  <p:sldIdLst>
    <p:sldId id="312" r:id="rId2"/>
    <p:sldId id="316" r:id="rId3"/>
    <p:sldId id="323" r:id="rId4"/>
    <p:sldId id="322" r:id="rId5"/>
    <p:sldId id="327" r:id="rId6"/>
    <p:sldId id="324" r:id="rId7"/>
    <p:sldId id="325" r:id="rId8"/>
    <p:sldId id="326" r:id="rId9"/>
    <p:sldId id="32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3300"/>
    <a:srgbClr val="FFCC99"/>
    <a:srgbClr val="CC0000"/>
    <a:srgbClr val="FF9900"/>
    <a:srgbClr val="FFFF00"/>
    <a:srgbClr val="6666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170" autoAdjust="0"/>
    <p:restoredTop sz="94529" autoAdjust="0"/>
  </p:normalViewPr>
  <p:slideViewPr>
    <p:cSldViewPr>
      <p:cViewPr varScale="1">
        <p:scale>
          <a:sx n="59" d="100"/>
          <a:sy n="59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2917B0E-C487-4E52-9D05-ABAFD30F53B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01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3F69EAD-879D-48F3-A205-89751398293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2100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9012816-1A1E-405E-BD1F-39BAC624DB2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32103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D1025-E9BB-497B-BAAD-58B903C08B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1C5BC-AAB8-4603-9466-634B053D3A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399A8-5DA5-4794-AFDD-3CC5F3E13A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F6E8C-1640-4A8F-BA80-7BFC81817C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20938-B8CD-4C99-B4F3-62C34D959C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A1545-828C-4B8C-A955-587A29D289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9D150-03CF-43D2-8DD5-B2CAD02315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036D4-6F4B-46A3-B463-A82D77F93F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44ED4-C80B-4B3F-B142-022E389F02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783B7-16C5-4C3C-A9A3-5AAC73CB9C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7C3A4334-6B0E-49DC-A428-D79D2D19C7F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08A0-9CA1-404D-A529-A0B19AC09462}" type="slidenum">
              <a:rPr lang="ru-RU"/>
              <a:pPr/>
              <a:t>1</a:t>
            </a:fld>
            <a:endParaRPr lang="ru-RU"/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1331913" y="2544763"/>
            <a:ext cx="6937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/>
              <a:t>    Достопримечательности           города Перми.</a:t>
            </a:r>
            <a:endParaRPr lang="ru-RU" sz="3200" b="1"/>
          </a:p>
        </p:txBody>
      </p:sp>
      <p:pic>
        <p:nvPicPr>
          <p:cNvPr id="83978" name="Picture 10" descr="perm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1562100" cy="190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5008" y="5572140"/>
            <a:ext cx="30844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 : </a:t>
            </a:r>
            <a:r>
              <a:rPr lang="ru-RU" dirty="0" err="1" smtClean="0"/>
              <a:t>Острер</a:t>
            </a:r>
            <a:r>
              <a:rPr lang="ru-RU" dirty="0" smtClean="0"/>
              <a:t> Константин</a:t>
            </a:r>
          </a:p>
          <a:p>
            <a:r>
              <a:rPr lang="ru-RU" dirty="0" smtClean="0"/>
              <a:t>ученик 4 в класса </a:t>
            </a:r>
          </a:p>
          <a:p>
            <a:r>
              <a:rPr lang="ru-RU" dirty="0" smtClean="0"/>
              <a:t>МАОУ «Гимназия №2»</a:t>
            </a:r>
          </a:p>
          <a:p>
            <a:r>
              <a:rPr lang="ru-RU" smtClean="0"/>
              <a:t>г.Пермь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6C7B-2036-4ED2-B164-A2B4A9DB8C35}" type="slidenum">
              <a:rPr lang="ru-RU"/>
              <a:pPr/>
              <a:t>2</a:t>
            </a:fld>
            <a:endParaRPr lang="ru-RU"/>
          </a:p>
        </p:txBody>
      </p:sp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684213" y="3068638"/>
            <a:ext cx="6408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      </a:t>
            </a:r>
          </a:p>
        </p:txBody>
      </p: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3862388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8077" name="Rectangle 13"/>
          <p:cNvSpPr>
            <a:spLocks noChangeArrowheads="1"/>
          </p:cNvSpPr>
          <p:nvPr/>
        </p:nvSpPr>
        <p:spPr bwMode="auto">
          <a:xfrm>
            <a:off x="323850" y="333375"/>
            <a:ext cx="81359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/>
              <a:t>Посетив Пермь, непременно загляните в Пермскую художественную галерею.</a:t>
            </a:r>
          </a:p>
          <a:p>
            <a:endParaRPr lang="ru-RU" sz="2000" b="1"/>
          </a:p>
          <a:p>
            <a:r>
              <a:rPr lang="ru-RU" sz="2000"/>
              <a:t>Пермская государственная художественная галерея - это один из крупнейших музеев в уральском регионе.</a:t>
            </a:r>
            <a:br>
              <a:rPr lang="ru-RU" sz="2000"/>
            </a:br>
            <a:r>
              <a:rPr lang="ru-RU" sz="2000"/>
              <a:t>Коллекции галереи включают произведения отечественного, западноевропейского искусства XV-ХХ веков.</a:t>
            </a:r>
            <a:br>
              <a:rPr lang="ru-RU" sz="2000"/>
            </a:br>
            <a:endParaRPr lang="ru-RU" sz="2000"/>
          </a:p>
        </p:txBody>
      </p:sp>
      <p:pic>
        <p:nvPicPr>
          <p:cNvPr id="88080" name="Picture 16" descr=" Пермская государственная художественная галерея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708275"/>
            <a:ext cx="4319588" cy="3168650"/>
          </a:xfrm>
          <a:prstGeom prst="rect">
            <a:avLst/>
          </a:prstGeom>
          <a:noFill/>
        </p:spPr>
      </p:pic>
      <p:sp>
        <p:nvSpPr>
          <p:cNvPr id="88082" name="Rectangle 18"/>
          <p:cNvSpPr>
            <a:spLocks noChangeArrowheads="1"/>
          </p:cNvSpPr>
          <p:nvPr/>
        </p:nvSpPr>
        <p:spPr bwMode="auto">
          <a:xfrm>
            <a:off x="5148263" y="1739900"/>
            <a:ext cx="33845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sz="2000"/>
          </a:p>
          <a:p>
            <a:endParaRPr lang="ru-RU" sz="2000"/>
          </a:p>
          <a:p>
            <a:endParaRPr lang="ru-RU" sz="2000"/>
          </a:p>
          <a:p>
            <a:r>
              <a:rPr lang="ru-RU" sz="2000"/>
              <a:t>В галерее собраны коллекции искусства Древнего Египта, Тибета, Японии, Индии, Китая.   </a:t>
            </a:r>
          </a:p>
          <a:p>
            <a:r>
              <a:rPr lang="ru-RU" sz="2000"/>
              <a:t>                   </a:t>
            </a:r>
          </a:p>
          <a:p>
            <a:r>
              <a:rPr lang="ru-RU" sz="2000"/>
              <a:t>                 В ней более</a:t>
            </a:r>
          </a:p>
          <a:p>
            <a:r>
              <a:rPr lang="ru-RU" sz="2000"/>
              <a:t>                 400 скульптур.</a:t>
            </a:r>
          </a:p>
          <a:p>
            <a:r>
              <a:rPr lang="ru-RU" sz="2000"/>
              <a:t> </a:t>
            </a:r>
          </a:p>
        </p:txBody>
      </p:sp>
      <p:pic>
        <p:nvPicPr>
          <p:cNvPr id="88084" name="Picture 20" descr=" Пермская государственная художественная галерея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4076700"/>
            <a:ext cx="1181100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5B58-89D6-4C5A-B017-CE82537EF16A}" type="slidenum">
              <a:rPr lang="ru-RU"/>
              <a:pPr/>
              <a:t>3</a:t>
            </a:fld>
            <a:endParaRPr lang="ru-RU"/>
          </a:p>
        </p:txBody>
      </p:sp>
      <p:sp>
        <p:nvSpPr>
          <p:cNvPr id="141315" name="Rectangle 3"/>
          <p:cNvSpPr>
            <a:spLocks noChangeArrowheads="1"/>
          </p:cNvSpPr>
          <p:nvPr/>
        </p:nvSpPr>
        <p:spPr bwMode="auto">
          <a:xfrm>
            <a:off x="6877050" y="5232400"/>
            <a:ext cx="20526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41316" name="Rectangle 4"/>
          <p:cNvSpPr>
            <a:spLocks noChangeArrowheads="1"/>
          </p:cNvSpPr>
          <p:nvPr/>
        </p:nvSpPr>
        <p:spPr bwMode="auto">
          <a:xfrm>
            <a:off x="250825" y="3089275"/>
            <a:ext cx="6408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      </a:t>
            </a:r>
          </a:p>
        </p:txBody>
      </p:sp>
      <p:sp>
        <p:nvSpPr>
          <p:cNvPr id="141317" name="Rectangle 5"/>
          <p:cNvSpPr>
            <a:spLocks noChangeArrowheads="1"/>
          </p:cNvSpPr>
          <p:nvPr/>
        </p:nvSpPr>
        <p:spPr bwMode="auto">
          <a:xfrm>
            <a:off x="3862388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1319" name="Rectangle 7"/>
          <p:cNvSpPr>
            <a:spLocks noChangeArrowheads="1"/>
          </p:cNvSpPr>
          <p:nvPr/>
        </p:nvSpPr>
        <p:spPr bwMode="auto">
          <a:xfrm>
            <a:off x="323850" y="449263"/>
            <a:ext cx="84963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/>
              <a:t>Любители оперы и балета непременно должны посетить знаменитый Театр оперы и балета, известный своими постановками во всем мире.</a:t>
            </a:r>
          </a:p>
          <a:p>
            <a:pPr algn="ctr"/>
            <a:endParaRPr lang="ru-RU" sz="2000" b="1"/>
          </a:p>
          <a:p>
            <a:pPr algn="ctr"/>
            <a:endParaRPr lang="ru-RU" b="1"/>
          </a:p>
          <a:p>
            <a:pPr algn="ctr"/>
            <a:endParaRPr lang="ru-RU" b="1"/>
          </a:p>
        </p:txBody>
      </p:sp>
      <p:sp>
        <p:nvSpPr>
          <p:cNvPr id="141320" name="Rectangle 8"/>
          <p:cNvSpPr>
            <a:spLocks noChangeArrowheads="1"/>
          </p:cNvSpPr>
          <p:nvPr/>
        </p:nvSpPr>
        <p:spPr bwMode="auto">
          <a:xfrm>
            <a:off x="5508625" y="1628775"/>
            <a:ext cx="3384550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000"/>
              <a:t>Пермский</a:t>
            </a:r>
            <a:r>
              <a:rPr lang="ru-RU"/>
              <a:t> академический театр оперы и балета основан в 1870 г. </a:t>
            </a:r>
          </a:p>
          <a:p>
            <a:pPr algn="just"/>
            <a:r>
              <a:rPr lang="ru-RU"/>
              <a:t>Это единственный театр России, где были поставлены все сценические произведения Петра Ильича Чайковского : 3 балета и 10 опер. </a:t>
            </a:r>
          </a:p>
        </p:txBody>
      </p:sp>
      <p:pic>
        <p:nvPicPr>
          <p:cNvPr id="141325" name="Picture 13" descr=" Пермский академический театр оперы и балета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73238"/>
            <a:ext cx="4392612" cy="3168650"/>
          </a:xfrm>
          <a:prstGeom prst="rect">
            <a:avLst/>
          </a:prstGeom>
          <a:noFill/>
        </p:spPr>
      </p:pic>
      <p:pic>
        <p:nvPicPr>
          <p:cNvPr id="141327" name="Picture 15" descr=" Пермский академический театр оперы и балета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4365625"/>
            <a:ext cx="1457325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6663D-1F7E-4941-9F8C-B1D7522A3BAC}" type="slidenum">
              <a:rPr lang="ru-RU"/>
              <a:pPr/>
              <a:t>4</a:t>
            </a:fld>
            <a:endParaRPr lang="ru-RU"/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250825" y="3089275"/>
            <a:ext cx="6408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      </a:t>
            </a:r>
          </a:p>
        </p:txBody>
      </p:sp>
      <p:sp>
        <p:nvSpPr>
          <p:cNvPr id="140296" name="Rectangle 8"/>
          <p:cNvSpPr>
            <a:spLocks noChangeArrowheads="1"/>
          </p:cNvSpPr>
          <p:nvPr/>
        </p:nvSpPr>
        <p:spPr bwMode="auto">
          <a:xfrm>
            <a:off x="323850" y="476250"/>
            <a:ext cx="8385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/>
              <a:t>Пермский краевой музей - один из интереснейших музеев г. Перми.</a:t>
            </a:r>
          </a:p>
          <a:p>
            <a:pPr eaLnBrk="0" hangingPunct="0"/>
            <a:endParaRPr lang="ru-RU">
              <a:latin typeface="Arial" charset="0"/>
            </a:endParaRPr>
          </a:p>
        </p:txBody>
      </p:sp>
      <p:pic>
        <p:nvPicPr>
          <p:cNvPr id="140298" name="Picture 10" descr=" Пермский краевой музей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268413"/>
            <a:ext cx="4752975" cy="3168650"/>
          </a:xfrm>
          <a:prstGeom prst="rect">
            <a:avLst/>
          </a:prstGeom>
          <a:noFill/>
        </p:spPr>
      </p:pic>
      <p:sp>
        <p:nvSpPr>
          <p:cNvPr id="140299" name="Rectangle 11"/>
          <p:cNvSpPr>
            <a:spLocks noChangeArrowheads="1"/>
          </p:cNvSpPr>
          <p:nvPr/>
        </p:nvSpPr>
        <p:spPr bwMode="auto">
          <a:xfrm>
            <a:off x="5724525" y="1341438"/>
            <a:ext cx="24225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Самый посещаемый музей города. Ему уже более 115 лет. </a:t>
            </a:r>
          </a:p>
        </p:txBody>
      </p:sp>
      <p:sp>
        <p:nvSpPr>
          <p:cNvPr id="140300" name="Rectangle 12"/>
          <p:cNvSpPr>
            <a:spLocks noChangeArrowheads="1"/>
          </p:cNvSpPr>
          <p:nvPr/>
        </p:nvSpPr>
        <p:spPr bwMode="auto">
          <a:xfrm>
            <a:off x="539750" y="4868863"/>
            <a:ext cx="799306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В Пермском краевом музее свыше 360 тысяч экспонатов. Гордость экспозиции составляет коллекция рукописных книг и «столбцов» (деловых бумаг) XVI-XVII веков. </a:t>
            </a:r>
          </a:p>
          <a:p>
            <a:r>
              <a:rPr lang="ru-RU"/>
              <a:t>В музее много произведений прикладного искусства и ремесел, старинная утварь и орудия труда. </a:t>
            </a:r>
          </a:p>
        </p:txBody>
      </p:sp>
      <p:pic>
        <p:nvPicPr>
          <p:cNvPr id="140302" name="Picture 14" descr=" Пермский краевой музей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2276475"/>
            <a:ext cx="2808288" cy="22320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836CE-3E1F-4B97-ACAC-9F4B58A415FB}" type="slidenum">
              <a:rPr lang="ru-RU"/>
              <a:pPr/>
              <a:t>5</a:t>
            </a:fld>
            <a:endParaRPr lang="ru-RU"/>
          </a:p>
        </p:txBody>
      </p:sp>
      <p:sp>
        <p:nvSpPr>
          <p:cNvPr id="146434" name="Rectangle 2"/>
          <p:cNvSpPr>
            <a:spLocks noChangeArrowheads="1"/>
          </p:cNvSpPr>
          <p:nvPr/>
        </p:nvSpPr>
        <p:spPr bwMode="auto">
          <a:xfrm>
            <a:off x="250825" y="3089275"/>
            <a:ext cx="6408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      </a:t>
            </a:r>
          </a:p>
        </p:txBody>
      </p:sp>
      <p:sp>
        <p:nvSpPr>
          <p:cNvPr id="146435" name="Rectangle 3"/>
          <p:cNvSpPr>
            <a:spLocks noChangeArrowheads="1"/>
          </p:cNvSpPr>
          <p:nvPr/>
        </p:nvSpPr>
        <p:spPr bwMode="auto">
          <a:xfrm>
            <a:off x="684213" y="360363"/>
            <a:ext cx="79200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/>
              <a:t>Стоит полюбоваться в нашем городе Перми и на Свято -Троицкий Стефанов мужской монастырь.</a:t>
            </a:r>
          </a:p>
          <a:p>
            <a:pPr eaLnBrk="0" hangingPunct="0"/>
            <a:endParaRPr lang="ru-RU" sz="2000">
              <a:latin typeface="Arial" charset="0"/>
            </a:endParaRPr>
          </a:p>
        </p:txBody>
      </p:sp>
      <p:pic>
        <p:nvPicPr>
          <p:cNvPr id="146438" name="Picture 6" descr=" Свято-Троицкий Стефанов мужской монастыр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628775"/>
            <a:ext cx="4392613" cy="3529013"/>
          </a:xfrm>
          <a:prstGeom prst="rect">
            <a:avLst/>
          </a:prstGeom>
          <a:noFill/>
        </p:spPr>
      </p:pic>
      <p:sp>
        <p:nvSpPr>
          <p:cNvPr id="146439" name="Rectangle 7"/>
          <p:cNvSpPr>
            <a:spLocks noChangeArrowheads="1"/>
          </p:cNvSpPr>
          <p:nvPr/>
        </p:nvSpPr>
        <p:spPr bwMode="auto">
          <a:xfrm>
            <a:off x="5327650" y="1562100"/>
            <a:ext cx="35655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/>
              <a:t>20 декабря 1790 г. была освящена первая, деревянная церковь во имя Пресвятой Троицы. Первый храм поставили на холме над живописным прудом в Мотовилихе. </a:t>
            </a:r>
          </a:p>
          <a:p>
            <a:r>
              <a:rPr lang="ru-RU" sz="2000"/>
              <a:t>Строительство каменного храма на месте деревянной церкви завершилось только в 1828 г.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036A-81A5-499A-ADEA-38B7E8251112}" type="slidenum">
              <a:rPr lang="ru-RU"/>
              <a:pPr/>
              <a:t>6</a:t>
            </a:fld>
            <a:endParaRPr lang="ru-RU"/>
          </a:p>
        </p:txBody>
      </p:sp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250825" y="3089275"/>
            <a:ext cx="6408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      </a:t>
            </a:r>
          </a:p>
        </p:txBody>
      </p:sp>
      <p:pic>
        <p:nvPicPr>
          <p:cNvPr id="143364" name="Picture 4" descr=" паровоз ХХХ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133600"/>
            <a:ext cx="4968875" cy="3671888"/>
          </a:xfrm>
          <a:prstGeom prst="rect">
            <a:avLst/>
          </a:prstGeom>
          <a:noFill/>
        </p:spPr>
      </p:pic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1619250" y="404813"/>
            <a:ext cx="4154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/>
              <a:t>Памятник – паровоз. Пермь </a:t>
            </a:r>
            <a:r>
              <a:rPr lang="en-US" sz="2000" b="1"/>
              <a:t>I</a:t>
            </a:r>
            <a:r>
              <a:rPr lang="ru-RU" sz="2000" b="1"/>
              <a:t>.</a:t>
            </a:r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684213" y="965200"/>
            <a:ext cx="81645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/>
              <a:t>Недалеко от речного вокзала Пермь 1 на вечную стоянку установлен паровоз.</a:t>
            </a:r>
            <a:br>
              <a:rPr lang="ru-RU" sz="2000"/>
            </a:br>
            <a:r>
              <a:rPr lang="ru-RU" sz="2000"/>
              <a:t>Это памятник железнодорожникам, погибшим в годы войны.</a:t>
            </a:r>
            <a:br>
              <a:rPr lang="ru-RU" sz="2000"/>
            </a:br>
            <a:endParaRPr lang="ru-RU" sz="200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9752-300B-4D92-818B-DD4F3FF738E8}" type="slidenum">
              <a:rPr lang="ru-RU"/>
              <a:pPr/>
              <a:t>7</a:t>
            </a:fld>
            <a:endParaRPr lang="ru-RU"/>
          </a:p>
        </p:txBody>
      </p:sp>
      <p:sp>
        <p:nvSpPr>
          <p:cNvPr id="144386" name="Rectangle 2"/>
          <p:cNvSpPr>
            <a:spLocks noChangeArrowheads="1"/>
          </p:cNvSpPr>
          <p:nvPr/>
        </p:nvSpPr>
        <p:spPr bwMode="auto">
          <a:xfrm>
            <a:off x="250825" y="3089275"/>
            <a:ext cx="6408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      </a:t>
            </a:r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323850" y="3132138"/>
            <a:ext cx="85693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sz="2000" b="1"/>
          </a:p>
          <a:p>
            <a:r>
              <a:rPr lang="ru-RU" sz="2000" b="1"/>
              <a:t>В апреле 2006 г. в центре города, недалеко от гостиницы Урал, поставили Памятник ушам: Пермяк - соленые уши.</a:t>
            </a:r>
          </a:p>
          <a:p>
            <a:pPr eaLnBrk="0" hangingPunct="0"/>
            <a:endParaRPr lang="ru-RU" sz="2000">
              <a:latin typeface="Arial" charset="0"/>
            </a:endParaRPr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2916238" y="4797425"/>
            <a:ext cx="59055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/>
              <a:t>Памятник является отражением поговорки «Пермяк соленые уши», которая ведет свою историю с развитием соляного промысла в верховьях Камы.</a:t>
            </a:r>
          </a:p>
        </p:txBody>
      </p:sp>
      <p:pic>
        <p:nvPicPr>
          <p:cNvPr id="144391" name="Picture 7" descr=" Пермяк - соленые уш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4581525"/>
            <a:ext cx="2016125" cy="1871663"/>
          </a:xfrm>
          <a:prstGeom prst="rect">
            <a:avLst/>
          </a:prstGeom>
          <a:noFill/>
        </p:spPr>
      </p:pic>
      <p:pic>
        <p:nvPicPr>
          <p:cNvPr id="144395" name="Picture 11" descr="Ротонда в парке Горького. Пермь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4813"/>
            <a:ext cx="1866900" cy="2381250"/>
          </a:xfrm>
          <a:prstGeom prst="rect">
            <a:avLst/>
          </a:prstGeom>
          <a:noFill/>
        </p:spPr>
      </p:pic>
      <p:sp>
        <p:nvSpPr>
          <p:cNvPr id="144396" name="Rectangle 12"/>
          <p:cNvSpPr>
            <a:spLocks noChangeArrowheads="1"/>
          </p:cNvSpPr>
          <p:nvPr/>
        </p:nvSpPr>
        <p:spPr bwMode="auto">
          <a:xfrm>
            <a:off x="2484438" y="-44450"/>
            <a:ext cx="6119812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b="1"/>
          </a:p>
          <a:p>
            <a:pPr algn="ctr"/>
            <a:r>
              <a:rPr lang="ru-RU" sz="2000" b="1"/>
              <a:t>Ротонда в парке Горького.</a:t>
            </a:r>
          </a:p>
          <a:p>
            <a:pPr algn="ctr"/>
            <a:endParaRPr lang="ru-RU" sz="2000" b="1"/>
          </a:p>
          <a:p>
            <a:pPr algn="ctr"/>
            <a:r>
              <a:rPr lang="ru-RU" b="1"/>
              <a:t>Знаменитая пермская Ротонда построена по проекту архитектора Свиязева в 1824 году.</a:t>
            </a:r>
          </a:p>
          <a:p>
            <a:pPr algn="ctr"/>
            <a:endParaRPr lang="ru-RU"/>
          </a:p>
          <a:p>
            <a:pPr algn="ctr"/>
            <a:r>
              <a:rPr lang="ru-RU" sz="2000"/>
              <a:t>Она возводилась для встречи императора Александра I, обозревавшего восточные окраины России. Государь находился в Перми с 30 сентября по 3 октября.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58A6-7176-4ED0-8383-EEC2FE3F22C7}" type="slidenum">
              <a:rPr lang="ru-RU"/>
              <a:pPr/>
              <a:t>8</a:t>
            </a:fld>
            <a:endParaRPr lang="ru-RU"/>
          </a:p>
        </p:txBody>
      </p:sp>
      <p:sp>
        <p:nvSpPr>
          <p:cNvPr id="145410" name="Rectangle 2"/>
          <p:cNvSpPr>
            <a:spLocks noChangeArrowheads="1"/>
          </p:cNvSpPr>
          <p:nvPr/>
        </p:nvSpPr>
        <p:spPr bwMode="auto">
          <a:xfrm>
            <a:off x="250825" y="3089275"/>
            <a:ext cx="6408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      </a:t>
            </a:r>
          </a:p>
        </p:txBody>
      </p:sp>
      <p:sp>
        <p:nvSpPr>
          <p:cNvPr id="145411" name="Rectangle 3"/>
          <p:cNvSpPr>
            <a:spLocks noChangeArrowheads="1"/>
          </p:cNvSpPr>
          <p:nvPr/>
        </p:nvSpPr>
        <p:spPr bwMode="auto">
          <a:xfrm>
            <a:off x="468313" y="306388"/>
            <a:ext cx="8280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/>
              <a:t>В Перми, во дворе музея завода имени Ленина. стоит Царь- пушка.</a:t>
            </a:r>
          </a:p>
          <a:p>
            <a:pPr eaLnBrk="0" hangingPunct="0"/>
            <a:endParaRPr lang="ru-RU" sz="2000">
              <a:latin typeface="Arial" charset="0"/>
            </a:endParaRPr>
          </a:p>
        </p:txBody>
      </p:sp>
      <p:pic>
        <p:nvPicPr>
          <p:cNvPr id="145413" name="Picture 5" descr=" Царь- пу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628775"/>
            <a:ext cx="3959225" cy="2808288"/>
          </a:xfrm>
          <a:prstGeom prst="rect">
            <a:avLst/>
          </a:prstGeom>
          <a:noFill/>
        </p:spPr>
      </p:pic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4859338" y="1052513"/>
            <a:ext cx="367188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/>
              <a:t>Эта пушка была отлита на Мотовилихинском медеплавильном заводе в 1868 году.</a:t>
            </a:r>
          </a:p>
          <a:p>
            <a:r>
              <a:rPr lang="ru-RU" sz="2000"/>
              <a:t>Вес ядра составляет - 30 пудов, калибр - 20 дюймов.</a:t>
            </a:r>
            <a:br>
              <a:rPr lang="ru-RU" sz="2000"/>
            </a:br>
            <a:r>
              <a:rPr lang="ru-RU" sz="2000"/>
              <a:t>Вес ствола - 2800 пудов (один пуд - 16,38 кг)</a:t>
            </a:r>
            <a:br>
              <a:rPr lang="ru-RU" sz="2000"/>
            </a:br>
            <a:r>
              <a:rPr lang="ru-RU" sz="2000"/>
              <a:t>Во время первого и последнего испытания было успешно произведено 300 выстрелов.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1841-5D06-4FA3-B421-4CA2EE7D70BC}" type="slidenum">
              <a:rPr lang="ru-RU"/>
              <a:pPr/>
              <a:t>9</a:t>
            </a:fld>
            <a:endParaRPr lang="ru-RU"/>
          </a:p>
        </p:txBody>
      </p:sp>
      <p:sp>
        <p:nvSpPr>
          <p:cNvPr id="138251" name="Rectangle 11"/>
          <p:cNvSpPr>
            <a:spLocks noChangeArrowheads="1"/>
          </p:cNvSpPr>
          <p:nvPr/>
        </p:nvSpPr>
        <p:spPr bwMode="auto">
          <a:xfrm>
            <a:off x="2124075" y="4941888"/>
            <a:ext cx="5678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/>
              <a:t>Спасибо за внимание!</a:t>
            </a:r>
          </a:p>
        </p:txBody>
      </p:sp>
      <p:pic>
        <p:nvPicPr>
          <p:cNvPr id="138259" name="Picture 19" descr="vo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196975"/>
            <a:ext cx="5688012" cy="3527425"/>
          </a:xfrm>
          <a:prstGeom prst="rect">
            <a:avLst/>
          </a:prstGeom>
          <a:noFill/>
        </p:spPr>
      </p:pic>
      <p:sp>
        <p:nvSpPr>
          <p:cNvPr id="138260" name="Rectangle 20"/>
          <p:cNvSpPr>
            <a:spLocks noChangeArrowheads="1"/>
          </p:cNvSpPr>
          <p:nvPr/>
        </p:nvSpPr>
        <p:spPr bwMode="auto">
          <a:xfrm>
            <a:off x="1547813" y="260350"/>
            <a:ext cx="63960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/>
              <a:t>Музей военной техники под открытым небом. </a:t>
            </a:r>
            <a:br>
              <a:rPr lang="ru-RU" sz="2000" b="1"/>
            </a:br>
            <a:endParaRPr lang="ru-RU" sz="20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1271</TotalTime>
  <Words>410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Tahoma</vt:lpstr>
      <vt:lpstr>Wingdings</vt:lpstr>
      <vt:lpstr>Океан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ПРОЕКТОВ НА УРОКАХ МАТЕМАТИКИ</dc:title>
  <dc:creator>user</dc:creator>
  <cp:lastModifiedBy>Admin</cp:lastModifiedBy>
  <cp:revision>149</cp:revision>
  <dcterms:created xsi:type="dcterms:W3CDTF">2005-08-28T18:34:42Z</dcterms:created>
  <dcterms:modified xsi:type="dcterms:W3CDTF">2012-03-05T09:48:58Z</dcterms:modified>
</cp:coreProperties>
</file>