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9" r:id="rId6"/>
    <p:sldId id="259" r:id="rId7"/>
    <p:sldId id="262" r:id="rId8"/>
    <p:sldId id="263" r:id="rId9"/>
    <p:sldId id="265" r:id="rId10"/>
    <p:sldId id="264" r:id="rId11"/>
    <p:sldId id="266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AE93B-D5ED-485D-9797-712128A5FCDE}" type="datetimeFigureOut">
              <a:rPr lang="ru-RU" smtClean="0"/>
              <a:pPr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A34A6-5225-4BB8-8E0E-0027CD1A0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378621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Алкоголь и будущее нации…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Примеры последствия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действия алкоголя: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№</a:t>
            </a:r>
            <a:r>
              <a:rPr lang="ru-RU" dirty="0"/>
              <a:t>1. Из 100 возможных (10 патронов) снайпер до приема алкоголя выбил 96 очков, а после того как выпил всего лишь 50 гр. алкоголя – 26 очков.</a:t>
            </a:r>
          </a:p>
          <a:p>
            <a:pPr>
              <a:buNone/>
            </a:pPr>
            <a:r>
              <a:rPr lang="ru-RU" dirty="0" smtClean="0"/>
              <a:t>	№</a:t>
            </a:r>
            <a:r>
              <a:rPr lang="ru-RU" dirty="0"/>
              <a:t>2. В одном из домов инвалидов обследовали детей. Из 137 умственно отсталых детей, только у 9-ти были психически больные родители, у остальных 128 родители были алкоголиками.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Психологическая зависимость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13-15 </a:t>
            </a:r>
            <a:r>
              <a:rPr lang="ru-RU" dirty="0" smtClean="0"/>
              <a:t>лет</a:t>
            </a:r>
            <a:r>
              <a:rPr lang="ru-RU" dirty="0"/>
              <a:t> </a:t>
            </a:r>
            <a:r>
              <a:rPr lang="ru-RU" dirty="0" smtClean="0"/>
              <a:t>-  </a:t>
            </a:r>
            <a:r>
              <a:rPr lang="ru-RU" dirty="0"/>
              <a:t>один год, </a:t>
            </a:r>
          </a:p>
          <a:p>
            <a:r>
              <a:rPr lang="ru-RU" dirty="0" smtClean="0"/>
              <a:t>15-17 </a:t>
            </a:r>
            <a:r>
              <a:rPr lang="ru-RU" dirty="0"/>
              <a:t>лет в течение двух - трех лет, </a:t>
            </a:r>
          </a:p>
          <a:p>
            <a:r>
              <a:rPr lang="ru-RU" dirty="0" smtClean="0"/>
              <a:t>22-25 </a:t>
            </a:r>
            <a:r>
              <a:rPr lang="ru-RU" dirty="0"/>
              <a:t>лет в пять-семь лет.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Согласно </a:t>
            </a:r>
            <a:r>
              <a:rPr lang="ru-RU" dirty="0"/>
              <a:t>статистике, подростки начинают пить обычно в 13 лет. </a:t>
            </a:r>
            <a:endParaRPr lang="ru-RU" dirty="0" smtClean="0"/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dirty="0"/>
              <a:t>9-х классах употребляют алкоголь 50% учащихся, в 10-х - 60%, в 11-х – 70-75%.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Смертельная доза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Алкоголь пагубно влияет на все органы и системы подростка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При концентрации 0,5-0,6% алкоголя в крови </a:t>
            </a:r>
            <a:r>
              <a:rPr lang="ru-RU" b="1" dirty="0">
                <a:solidFill>
                  <a:srgbClr val="FF0000"/>
                </a:solidFill>
              </a:rPr>
              <a:t>(0,5 литра водки соответственно</a:t>
            </a:r>
            <a:r>
              <a:rPr lang="ru-RU" b="1" dirty="0"/>
              <a:t>) </a:t>
            </a:r>
            <a:r>
              <a:rPr lang="ru-RU" dirty="0"/>
              <a:t>у подростка </a:t>
            </a:r>
            <a:r>
              <a:rPr lang="ru-RU" b="1" dirty="0">
                <a:solidFill>
                  <a:srgbClr val="FF0000"/>
                </a:solidFill>
              </a:rPr>
              <a:t>может наступить смерть.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378621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Алкоголь и будущее нации…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СТАТИСТИКА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</a:t>
            </a:r>
            <a:r>
              <a:rPr lang="ru-RU" dirty="0" smtClean="0"/>
              <a:t> </a:t>
            </a:r>
            <a:r>
              <a:rPr lang="ru-RU" dirty="0"/>
              <a:t>России ежегодное потребление алкоголя на душу населения – 18 </a:t>
            </a:r>
            <a:r>
              <a:rPr lang="ru-RU" dirty="0" smtClean="0"/>
              <a:t>литров 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ри </a:t>
            </a:r>
            <a:r>
              <a:rPr lang="ru-RU" dirty="0"/>
              <a:t>употреблении боле 8 литров начинается процесс вырождения </a:t>
            </a:r>
            <a:r>
              <a:rPr lang="ru-RU" dirty="0" smtClean="0"/>
              <a:t>нации </a:t>
            </a:r>
          </a:p>
          <a:p>
            <a:r>
              <a:rPr lang="ru-RU" dirty="0" smtClean="0"/>
              <a:t>30</a:t>
            </a:r>
            <a:r>
              <a:rPr lang="ru-RU" dirty="0"/>
              <a:t>% населения России – бытовые </a:t>
            </a:r>
            <a:r>
              <a:rPr lang="ru-RU" dirty="0" smtClean="0"/>
              <a:t>пьяницы</a:t>
            </a:r>
          </a:p>
          <a:p>
            <a:r>
              <a:rPr lang="ru-RU" dirty="0" smtClean="0"/>
              <a:t>10</a:t>
            </a:r>
            <a:r>
              <a:rPr lang="ru-RU" dirty="0"/>
              <a:t>% населения страны больны </a:t>
            </a:r>
            <a:r>
              <a:rPr lang="ru-RU" dirty="0" smtClean="0"/>
              <a:t>алкоголизмом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Цилиндр 8"/>
          <p:cNvSpPr/>
          <p:nvPr/>
        </p:nvSpPr>
        <p:spPr>
          <a:xfrm>
            <a:off x="500034" y="1643050"/>
            <a:ext cx="3929090" cy="4429156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Народная мудрость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Цилиндр 8"/>
          <p:cNvSpPr/>
          <p:nvPr/>
        </p:nvSpPr>
        <p:spPr>
          <a:xfrm>
            <a:off x="500034" y="1643050"/>
            <a:ext cx="3929090" cy="4429156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857752" y="1571612"/>
            <a:ext cx="37862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Будешь пить – дети будут зелеными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DF7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14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285728"/>
            <a:ext cx="2340934" cy="3500462"/>
          </a:xfrm>
        </p:spPr>
      </p:pic>
      <p:pic>
        <p:nvPicPr>
          <p:cNvPr id="6" name="Содержимое 5" descr="1280221758_x_8eb0121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643050"/>
            <a:ext cx="3922501" cy="4525963"/>
          </a:xfrm>
        </p:spPr>
      </p:pic>
      <p:pic>
        <p:nvPicPr>
          <p:cNvPr id="7" name="Рисунок 6" descr="1280221750_x_c4e04e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857628"/>
            <a:ext cx="4428030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Почему люди употребляют алкоголь?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dirty="0"/>
              <a:t>Алкоголь помогает снят стресс, усталость. </a:t>
            </a:r>
          </a:p>
          <a:p>
            <a:r>
              <a:rPr lang="ru-RU" sz="4400" dirty="0"/>
              <a:t>Алкоголь помогает забыть жизненные проблемы, конфликты с близкими людьми. </a:t>
            </a:r>
          </a:p>
          <a:p>
            <a:r>
              <a:rPr lang="ru-RU" sz="4400" dirty="0"/>
              <a:t>Алкоголь полезен, особенно вино.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Сравним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34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1 литр пива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  <a:cs typeface="Times New Roman"/>
                        </a:rPr>
                        <a:t>1 литр молока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Воды – 915 грамм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  <a:cs typeface="Times New Roman"/>
                        </a:rPr>
                        <a:t>870 грамм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Углеводов – 43 грамма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47 грамм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  <a:cs typeface="Times New Roman"/>
                        </a:rPr>
                        <a:t>Азотистых веществ – 5 грамм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Белков – 34 грамма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  <a:cs typeface="Times New Roman"/>
                        </a:rPr>
                        <a:t>Алкоголя - 37 грамм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Жиров 38 грамм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  <a:cs typeface="Times New Roman"/>
                        </a:rPr>
                        <a:t>+ кобальт, медь.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  <a:cs typeface="Times New Roman"/>
                        </a:rPr>
                        <a:t>Витаминов – 7 грамм + микроэлементы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1643050"/>
            <a:ext cx="8229600" cy="321471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Опыт № 1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dirty="0"/>
              <a:t>Действительно ли алкоголь способствует пищеварению?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1500174"/>
            <a:ext cx="8229600" cy="35719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Опыт № 2.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“</a:t>
            </a:r>
            <a:r>
              <a:rPr lang="ru-RU" dirty="0"/>
              <a:t>Как вода и спирт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действуют </a:t>
            </a:r>
            <a:r>
              <a:rPr lang="ru-RU" dirty="0"/>
              <a:t>на мозг?”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204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Алкоголь и будущее нации…</vt:lpstr>
      <vt:lpstr>СТАТИСТИКА</vt:lpstr>
      <vt:lpstr>Слайд 3</vt:lpstr>
      <vt:lpstr>Народная мудрость</vt:lpstr>
      <vt:lpstr>Слайд 5</vt:lpstr>
      <vt:lpstr>Почему люди употребляют алкоголь?</vt:lpstr>
      <vt:lpstr>Сравним</vt:lpstr>
      <vt:lpstr>Опыт № 1.  Действительно ли алкоголь способствует пищеварению? </vt:lpstr>
      <vt:lpstr>Опыт № 2.  “Как вода и спирт  действуют на мозг?” </vt:lpstr>
      <vt:lpstr>Примеры последствия  действия алкоголя: </vt:lpstr>
      <vt:lpstr>Психологическая зависимость </vt:lpstr>
      <vt:lpstr>Смертельная доза </vt:lpstr>
      <vt:lpstr>Алкоголь и будущее нации…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ЗАДУМАЕМСЯ</dc:title>
  <dc:creator>дом</dc:creator>
  <cp:lastModifiedBy>дом</cp:lastModifiedBy>
  <cp:revision>16</cp:revision>
  <dcterms:created xsi:type="dcterms:W3CDTF">2010-11-26T19:02:33Z</dcterms:created>
  <dcterms:modified xsi:type="dcterms:W3CDTF">2010-12-04T10:05:22Z</dcterms:modified>
</cp:coreProperties>
</file>