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3E90F-7192-407B-B590-0FFE8797D075}" type="datetimeFigureOut">
              <a:rPr lang="ru-RU" smtClean="0"/>
              <a:pPr/>
              <a:t>09.03.2012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A4D7E-FAEF-4842-880B-74696DE870A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smtClean="0">
                <a:solidFill>
                  <a:schemeClr val="accent6"/>
                </a:solidFill>
              </a:rPr>
              <a:t>my</a:t>
            </a:r>
            <a:r>
              <a:rPr lang="en-US" sz="8000" smtClean="0"/>
              <a:t> </a:t>
            </a:r>
            <a:r>
              <a:rPr lang="en-US" sz="8000" smtClean="0">
                <a:solidFill>
                  <a:schemeClr val="accent6"/>
                </a:solidFill>
                <a:cs typeface="Andalus" pitchFamily="18" charset="-78"/>
              </a:rPr>
              <a:t>lovely</a:t>
            </a:r>
            <a:r>
              <a:rPr lang="en-US" sz="8000" smtClean="0"/>
              <a:t> </a:t>
            </a:r>
            <a:r>
              <a:rPr lang="en-US" sz="8000" dirty="0" smtClean="0">
                <a:solidFill>
                  <a:schemeClr val="accent6"/>
                </a:solidFill>
              </a:rPr>
              <a:t>sister</a:t>
            </a:r>
            <a:endParaRPr lang="ru-RU" sz="8000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032448" cy="1079790"/>
          </a:xfrm>
        </p:spPr>
        <p:txBody>
          <a:bodyPr>
            <a:noAutofit/>
          </a:bodyPr>
          <a:lstStyle/>
          <a:p>
            <a:r>
              <a:rPr lang="en-US" sz="3600" dirty="0" smtClean="0"/>
              <a:t>my sister's name is Lisa Funtikova</a:t>
            </a:r>
            <a:endParaRPr lang="ru-RU" sz="3600" dirty="0"/>
          </a:p>
        </p:txBody>
      </p:sp>
      <p:pic>
        <p:nvPicPr>
          <p:cNvPr id="1026" name="Picture 2" descr="D:\Фото\день рождения Вани\Новая папка\DSC005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7728">
            <a:off x="4338321" y="1972072"/>
            <a:ext cx="4911553" cy="44479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77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6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Фото\день рождения Вани\Новая папка\DSC00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-16108"/>
            <a:ext cx="3899925" cy="29249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3573016"/>
            <a:ext cx="41180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i="1" dirty="0" smtClean="0">
                <a:latin typeface="+mj-lt"/>
              </a:rPr>
              <a:t>She likes to relax in nature</a:t>
            </a:r>
            <a:endParaRPr lang="ru-RU" sz="6000" i="1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322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Tm="0">
        <p14:shred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smtClean="0"/>
              <a:t>My sister is very </a:t>
            </a:r>
            <a:r>
              <a:rPr lang="en-US" sz="4000" dirty="0" err="1" smtClean="0"/>
              <a:t>athletic,she</a:t>
            </a:r>
            <a:r>
              <a:rPr lang="en-US" sz="4000" dirty="0" smtClean="0"/>
              <a:t> loves to play different games</a:t>
            </a:r>
            <a:endParaRPr lang="ru-RU" sz="4000" dirty="0"/>
          </a:p>
        </p:txBody>
      </p:sp>
      <p:pic>
        <p:nvPicPr>
          <p:cNvPr id="3074" name="Picture 2" descr="D:\Фото\день рождения Вани\Новая папка\DSC00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5" y="116632"/>
            <a:ext cx="3544703" cy="2996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Фото\день рождения Вани\Новая папка\DSC005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4000719"/>
            <a:ext cx="3779912" cy="2834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3910531"/>
            <a:ext cx="3168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800" dirty="0" smtClean="0">
                <a:solidFill>
                  <a:srgbClr val="FFFFFF"/>
                </a:solidFill>
              </a:rPr>
              <a:t>Especially she </a:t>
            </a:r>
            <a:r>
              <a:rPr lang="en-US" sz="4800" dirty="0">
                <a:solidFill>
                  <a:srgbClr val="FFFFFF"/>
                </a:solidFill>
              </a:rPr>
              <a:t>loves to run and play ball</a:t>
            </a:r>
            <a:endParaRPr lang="ru-RU" sz="4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2107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4128" y="260648"/>
            <a:ext cx="34198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Lisa is a tall slender girl. She is blonde. Her hair is long and straight. My sister's face is oval, she has big blue</a:t>
            </a:r>
            <a:r>
              <a:rPr lang="ru-RU" sz="4000" dirty="0" smtClean="0"/>
              <a:t> </a:t>
            </a:r>
            <a:r>
              <a:rPr lang="en-US" sz="4000" dirty="0" smtClean="0"/>
              <a:t>eyes</a:t>
            </a:r>
            <a:r>
              <a:rPr lang="ru-RU" sz="4000" dirty="0" smtClean="0"/>
              <a:t>.</a:t>
            </a:r>
            <a:endParaRPr lang="en-US" sz="4000" dirty="0"/>
          </a:p>
        </p:txBody>
      </p:sp>
      <p:pic>
        <p:nvPicPr>
          <p:cNvPr id="4098" name="Picture 2" descr="D:\Фото\день рождения Тани\DSC022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1975"/>
            <a:ext cx="3888432" cy="58652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591580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Фото\день рождения Тани\DSC02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" y="55297"/>
            <a:ext cx="3635896" cy="27269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Фото\день рождения Тани\DSC022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21" y="4656958"/>
            <a:ext cx="2939819" cy="22048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3573016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400" i="1" dirty="0" smtClean="0">
                <a:latin typeface="Aharoni" pitchFamily="2" charset="-79"/>
                <a:cs typeface="Aharoni" pitchFamily="2" charset="-79"/>
              </a:rPr>
              <a:t>She is a </a:t>
            </a:r>
            <a:r>
              <a:rPr lang="en-US" sz="4400" i="1" dirty="0">
                <a:latin typeface="Aharoni" pitchFamily="2" charset="-79"/>
                <a:cs typeface="Aharoni" pitchFamily="2" charset="-79"/>
              </a:rPr>
              <a:t>pupil of the second class. </a:t>
            </a:r>
            <a:r>
              <a:rPr lang="en-US" sz="4400" i="1" dirty="0" smtClean="0">
                <a:latin typeface="Aharoni" pitchFamily="2" charset="-79"/>
                <a:cs typeface="Aharoni" pitchFamily="2" charset="-79"/>
              </a:rPr>
              <a:t>She’s </a:t>
            </a:r>
            <a:r>
              <a:rPr lang="en-US" sz="4400" i="1" dirty="0">
                <a:latin typeface="Aharoni" pitchFamily="2" charset="-79"/>
                <a:cs typeface="Aharoni" pitchFamily="2" charset="-79"/>
              </a:rPr>
              <a:t>eight </a:t>
            </a:r>
            <a:r>
              <a:rPr lang="en-US" sz="4400" i="1" dirty="0" smtClean="0">
                <a:latin typeface="Aharoni" pitchFamily="2" charset="-79"/>
                <a:cs typeface="Aharoni" pitchFamily="2" charset="-79"/>
              </a:rPr>
              <a:t>years old</a:t>
            </a:r>
            <a:endParaRPr lang="ru-RU" sz="4400" i="1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8476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2120" y="0"/>
            <a:ext cx="34966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LISA   is  creative, talkative   </a:t>
            </a:r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and 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sociable.   She   is    hospitable</a:t>
            </a:r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,</a:t>
            </a:r>
          </a:p>
          <a:p>
            <a:pPr algn="r"/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r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esponsible .  </a:t>
            </a:r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My 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sister   is   </a:t>
            </a:r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very 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curious   </a:t>
            </a:r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and she loves 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  </a:t>
            </a:r>
            <a:r>
              <a:rPr lang="en-US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maths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  </a:t>
            </a:r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and literature . Liza is </a:t>
            </a:r>
            <a:r>
              <a:rPr lang="en-US" sz="3200" b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caring  and  loving</a:t>
            </a:r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.</a:t>
            </a:r>
            <a:endParaRPr lang="ru-RU" sz="3200" b="1" dirty="0">
              <a:solidFill>
                <a:schemeClr val="accent6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026" name="Picture 2" descr="D:\Фото\день рождения Вани\Новая папка\DSC005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0" y="890277"/>
            <a:ext cx="5628117" cy="4221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51776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Лера\мифки\927851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56992"/>
            <a:ext cx="2405633" cy="2454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Лера\мифки\keeping-the-hearts-connect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2658429" cy="26466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53676" y="4165246"/>
            <a:ext cx="39437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I adore </a:t>
            </a:r>
            <a:r>
              <a:rPr lang="en-US" sz="3600" dirty="0" smtClean="0"/>
              <a:t>my </a:t>
            </a:r>
            <a:r>
              <a:rPr lang="en-US" sz="3600" dirty="0"/>
              <a:t>sister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10523" y="5445224"/>
            <a:ext cx="50225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 love Lisa</a:t>
            </a:r>
            <a:endParaRPr lang="ru-RU" sz="80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1112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38889E-6 -2.1374E-6 L 0.00781 -0.62618 " pathEditMode="relative" rAng="0" ptsTypes="AA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31321"/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50"/>
                            </p:stCondLst>
                            <p:childTnLst>
                              <p:par>
                                <p:cTn id="22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Пузырьки</Template>
  <TotalTime>196</TotalTime>
  <Words>115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Bubbles</vt:lpstr>
      <vt:lpstr>my lovely sister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sister</dc:title>
  <dc:creator>User</dc:creator>
  <cp:lastModifiedBy>User</cp:lastModifiedBy>
  <cp:revision>20</cp:revision>
  <dcterms:created xsi:type="dcterms:W3CDTF">2011-03-12T14:49:27Z</dcterms:created>
  <dcterms:modified xsi:type="dcterms:W3CDTF">2012-03-09T06:50:17Z</dcterms:modified>
</cp:coreProperties>
</file>