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C3559-9F5F-4851-94BB-0FD099665ADF}" type="datetimeFigureOut">
              <a:rPr lang="ru-RU" smtClean="0"/>
              <a:t>09.03.2012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9C679-E379-40F9-8569-0E91C92E4A4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9C679-E379-40F9-8569-0E91C92E4A4D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9C679-E379-40F9-8569-0E91C92E4A4D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Быть рядом…</a:t>
            </a:r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805172"/>
            <a:ext cx="3276600" cy="4678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448136"/>
            <a:ext cx="2851150" cy="2844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3166262"/>
            <a:ext cx="3352800" cy="3567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 воспитанию детей следовало бы относиться как к самой важной из земных профессий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ru-RU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2486975" cy="3525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28600"/>
            <a:ext cx="3200400" cy="400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981200"/>
            <a:ext cx="3295202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Анкета для родителей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371600" y="1143000"/>
            <a:ext cx="7562088" cy="5105400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1. Вы заняты своими делами, а у ребенка возникли проблемы. Вы: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А)оставите свои дела и займетесь им ;  Б) Попросите подождать;   В) «Не лезь с пустяками, некогда»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2.Если  Вы совершили ошибку по отношению к ребенку, то: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А)Признаете это и извинитесь ;   Б) Скажете , что ошиблись ;     В) Сделаете  вид , что правы.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3 . Считаете ли Вы, что с детьми надо советоваться по разным вопросам: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А) Да;         Б) Иногда;        В)Нет.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4.Ребенок своим поступком вывел Вас из себя: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А) Вы сохраните самообладание; Б) Покажете свое недовольство; В) Накричите и накажите.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5.Всегда ли Вы воздерживаетесь от слов, которые могут ранит ребенка?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А) Да ;    Б) Иногда;     В) Нет.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6. Выделяете ли Вы день, когда ребенок может делать , что хочет?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А) Да ;      Б ) Иногда ;        В ) Нет.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7. Можете ли Вы устоять против слез, просьб , если видите , что это каприз?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А) Да ;      Б ) Иногда;      В ) Нет.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8.Ребенок совершил поступок. Ваша реакция: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А)Поставите  себя  на его место;         В) Разберетесь и накажите ;    В)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акажете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без разговоров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2536825" cy="3830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609600"/>
            <a:ext cx="2505075" cy="3770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609600"/>
            <a:ext cx="2979738" cy="2241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3352800"/>
            <a:ext cx="3601844" cy="2709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3429000"/>
            <a:ext cx="3786188" cy="2836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СОВЕТЫ ПСИХОЛОГОВ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Давайте свободу</a:t>
            </a:r>
          </a:p>
          <a:p>
            <a:r>
              <a:rPr lang="ru-RU" dirty="0" smtClean="0"/>
              <a:t> Никаких нотаций</a:t>
            </a:r>
          </a:p>
          <a:p>
            <a:r>
              <a:rPr lang="ru-RU" dirty="0" smtClean="0"/>
              <a:t>Идите на компромисс</a:t>
            </a:r>
          </a:p>
          <a:p>
            <a:r>
              <a:rPr lang="ru-RU" dirty="0" smtClean="0"/>
              <a:t>Уступает тот , кто умнее</a:t>
            </a:r>
          </a:p>
          <a:p>
            <a:r>
              <a:rPr lang="ru-RU" dirty="0" smtClean="0"/>
              <a:t>Не надо обижать</a:t>
            </a:r>
          </a:p>
          <a:p>
            <a:r>
              <a:rPr lang="ru-RU" dirty="0" smtClean="0"/>
              <a:t> Будьте тверды и последовательны</a:t>
            </a:r>
            <a:endParaRPr lang="ru-RU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4022725" cy="453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85800"/>
            <a:ext cx="3581400" cy="2944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762000"/>
            <a:ext cx="29781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276600"/>
            <a:ext cx="4148138" cy="311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3810000"/>
            <a:ext cx="2798284" cy="245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2438400"/>
            <a:ext cx="355917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Помните , что ваша семья и ваш ребенок – это самая большая ценность вашей жизни!</a:t>
            </a:r>
          </a:p>
          <a:p>
            <a:r>
              <a:rPr lang="ru-RU" dirty="0" smtClean="0"/>
              <a:t>Помните! Лишая своего ребенка  радости общения с вами сегодня , вы лишаете себя  общения с ними в старости</a:t>
            </a:r>
            <a:endParaRPr lang="ru-RU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09600"/>
            <a:ext cx="24098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6692" y="1219200"/>
            <a:ext cx="253153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048000"/>
            <a:ext cx="2659063" cy="200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699368">
            <a:off x="2326847" y="3862592"/>
            <a:ext cx="24098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4022725" cy="2775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429000"/>
            <a:ext cx="3819525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3505200"/>
            <a:ext cx="30670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52610" y="2438400"/>
            <a:ext cx="3143390" cy="299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304800"/>
            <a:ext cx="3529013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101</TotalTime>
  <Words>304</Words>
  <Application>Microsoft Office PowerPoint</Application>
  <PresentationFormat>Экран (4:3)</PresentationFormat>
  <Paragraphs>31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Быть рядом…</vt:lpstr>
      <vt:lpstr>К воспитанию детей следовало бы относиться как к самой важной из земных профессий </vt:lpstr>
      <vt:lpstr>Анкета для родителей</vt:lpstr>
      <vt:lpstr>Слайд 4</vt:lpstr>
      <vt:lpstr>СОВЕТЫ ПСИХОЛОГОВ</vt:lpstr>
      <vt:lpstr>Слайд 6</vt:lpstr>
      <vt:lpstr> 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Быть рядом…</dc:title>
  <cp:lastModifiedBy>Татьяна</cp:lastModifiedBy>
  <cp:revision>12</cp:revision>
  <dcterms:modified xsi:type="dcterms:W3CDTF">2012-03-09T07:11:19Z</dcterms:modified>
</cp:coreProperties>
</file>