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A25BCD-1377-458D-8121-DF81EDEFE758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82A1B0D-3850-448E-99F7-B32D580ACAE2}">
      <dgm:prSet phldrT="[Текст]"/>
      <dgm:spPr/>
      <dgm:t>
        <a:bodyPr/>
        <a:lstStyle/>
        <a:p>
          <a:r>
            <a:rPr lang="ru-RU" dirty="0" smtClean="0"/>
            <a:t>валентность</a:t>
          </a:r>
          <a:endParaRPr lang="ru-RU" dirty="0"/>
        </a:p>
      </dgm:t>
    </dgm:pt>
    <dgm:pt modelId="{1C46265C-5600-4E41-A35F-C9C3FEDEA0BA}" type="parTrans" cxnId="{6CBC24B8-B7E7-4AB2-A356-C4A57186A682}">
      <dgm:prSet/>
      <dgm:spPr/>
      <dgm:t>
        <a:bodyPr/>
        <a:lstStyle/>
        <a:p>
          <a:endParaRPr lang="ru-RU"/>
        </a:p>
      </dgm:t>
    </dgm:pt>
    <dgm:pt modelId="{238FE697-92A4-474D-BA79-F31A4487CCF3}" type="sibTrans" cxnId="{6CBC24B8-B7E7-4AB2-A356-C4A57186A682}">
      <dgm:prSet/>
      <dgm:spPr/>
      <dgm:t>
        <a:bodyPr/>
        <a:lstStyle/>
        <a:p>
          <a:endParaRPr lang="ru-RU"/>
        </a:p>
      </dgm:t>
    </dgm:pt>
    <dgm:pt modelId="{B6811341-B3A2-4E5C-BF3B-C22189504B00}">
      <dgm:prSet phldrT="[Текст]"/>
      <dgm:spPr/>
      <dgm:t>
        <a:bodyPr/>
        <a:lstStyle/>
        <a:p>
          <a:r>
            <a:rPr lang="ru-RU" dirty="0" smtClean="0"/>
            <a:t>формулы</a:t>
          </a:r>
          <a:endParaRPr lang="ru-RU" dirty="0"/>
        </a:p>
      </dgm:t>
    </dgm:pt>
    <dgm:pt modelId="{E3C24FA2-5C06-4194-BE49-807DE9ABEC3C}" type="parTrans" cxnId="{99407828-B40F-4D3D-80C5-9008C409319D}">
      <dgm:prSet/>
      <dgm:spPr/>
      <dgm:t>
        <a:bodyPr/>
        <a:lstStyle/>
        <a:p>
          <a:endParaRPr lang="ru-RU"/>
        </a:p>
      </dgm:t>
    </dgm:pt>
    <dgm:pt modelId="{41500F3C-5169-4868-B897-5ACB0A982596}" type="sibTrans" cxnId="{99407828-B40F-4D3D-80C5-9008C409319D}">
      <dgm:prSet/>
      <dgm:spPr/>
      <dgm:t>
        <a:bodyPr/>
        <a:lstStyle/>
        <a:p>
          <a:endParaRPr lang="ru-RU"/>
        </a:p>
      </dgm:t>
    </dgm:pt>
    <dgm:pt modelId="{9D14C0EA-1B20-4567-9748-B326073CDBFE}">
      <dgm:prSet phldrT="[Текст]"/>
      <dgm:spPr/>
      <dgm:t>
        <a:bodyPr/>
        <a:lstStyle/>
        <a:p>
          <a:r>
            <a:rPr lang="ru-RU" dirty="0" smtClean="0"/>
            <a:t>Химические свойства</a:t>
          </a:r>
          <a:endParaRPr lang="ru-RU" dirty="0"/>
        </a:p>
      </dgm:t>
    </dgm:pt>
    <dgm:pt modelId="{AFC7C97D-0B8F-4B98-9122-597702588C56}" type="parTrans" cxnId="{7EF153C3-A959-44E6-9853-EFBE43F0EA25}">
      <dgm:prSet/>
      <dgm:spPr/>
      <dgm:t>
        <a:bodyPr/>
        <a:lstStyle/>
        <a:p>
          <a:endParaRPr lang="ru-RU"/>
        </a:p>
      </dgm:t>
    </dgm:pt>
    <dgm:pt modelId="{8A2233EB-5447-4920-8DAB-6C066934B887}" type="sibTrans" cxnId="{7EF153C3-A959-44E6-9853-EFBE43F0EA25}">
      <dgm:prSet/>
      <dgm:spPr/>
      <dgm:t>
        <a:bodyPr/>
        <a:lstStyle/>
        <a:p>
          <a:endParaRPr lang="ru-RU"/>
        </a:p>
      </dgm:t>
    </dgm:pt>
    <dgm:pt modelId="{A3DEB33E-DA2B-40E7-8229-8A742506BA2E}">
      <dgm:prSet phldrT="[Текст]"/>
      <dgm:spPr/>
      <dgm:t>
        <a:bodyPr/>
        <a:lstStyle/>
        <a:p>
          <a:r>
            <a:rPr lang="ru-RU" dirty="0" smtClean="0"/>
            <a:t>Химические реакции</a:t>
          </a:r>
          <a:endParaRPr lang="ru-RU" dirty="0"/>
        </a:p>
      </dgm:t>
    </dgm:pt>
    <dgm:pt modelId="{EB51F61A-B471-4722-AE6A-F359D738FAA9}" type="parTrans" cxnId="{E36CE6BF-53C0-4C48-9936-1F115992D2E7}">
      <dgm:prSet/>
      <dgm:spPr/>
      <dgm:t>
        <a:bodyPr/>
        <a:lstStyle/>
        <a:p>
          <a:endParaRPr lang="ru-RU"/>
        </a:p>
      </dgm:t>
    </dgm:pt>
    <dgm:pt modelId="{8819D60D-9E98-4498-AD54-003D400DB3A3}" type="sibTrans" cxnId="{E36CE6BF-53C0-4C48-9936-1F115992D2E7}">
      <dgm:prSet/>
      <dgm:spPr/>
      <dgm:t>
        <a:bodyPr/>
        <a:lstStyle/>
        <a:p>
          <a:endParaRPr lang="ru-RU"/>
        </a:p>
      </dgm:t>
    </dgm:pt>
    <dgm:pt modelId="{6B99C2D9-1CD7-40F8-BF2D-2DF397EB6F92}">
      <dgm:prSet phldrT="[Текст]"/>
      <dgm:spPr/>
      <dgm:t>
        <a:bodyPr/>
        <a:lstStyle/>
        <a:p>
          <a:r>
            <a:rPr lang="ru-RU" dirty="0" smtClean="0"/>
            <a:t>Решение задач</a:t>
          </a:r>
          <a:endParaRPr lang="ru-RU" dirty="0"/>
        </a:p>
      </dgm:t>
    </dgm:pt>
    <dgm:pt modelId="{8333E3CF-D33F-4179-9725-DA2821F87EC3}" type="parTrans" cxnId="{B1B9C5F4-B974-497E-8894-E91366E63E14}">
      <dgm:prSet/>
      <dgm:spPr/>
      <dgm:t>
        <a:bodyPr/>
        <a:lstStyle/>
        <a:p>
          <a:endParaRPr lang="ru-RU"/>
        </a:p>
      </dgm:t>
    </dgm:pt>
    <dgm:pt modelId="{415F54AC-193C-413A-85AE-12A3DA65673E}" type="sibTrans" cxnId="{B1B9C5F4-B974-497E-8894-E91366E63E14}">
      <dgm:prSet/>
      <dgm:spPr/>
      <dgm:t>
        <a:bodyPr/>
        <a:lstStyle/>
        <a:p>
          <a:endParaRPr lang="ru-RU"/>
        </a:p>
      </dgm:t>
    </dgm:pt>
    <dgm:pt modelId="{BB2A5696-048B-4A5A-A244-2E47135CC1CB}" type="pres">
      <dgm:prSet presAssocID="{F4A25BCD-1377-458D-8121-DF81EDEFE75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97BD12-68BD-411F-94A3-55DC6BA30119}" type="pres">
      <dgm:prSet presAssocID="{182A1B0D-3850-448E-99F7-B32D580ACAE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74C2FD-05F4-4500-9367-07BF5A78FB52}" type="pres">
      <dgm:prSet presAssocID="{182A1B0D-3850-448E-99F7-B32D580ACAE2}" presName="spNode" presStyleCnt="0"/>
      <dgm:spPr/>
    </dgm:pt>
    <dgm:pt modelId="{7F4DCDB1-1C94-4AAE-8918-1F34F5D9E527}" type="pres">
      <dgm:prSet presAssocID="{238FE697-92A4-474D-BA79-F31A4487CCF3}" presName="sibTrans" presStyleLbl="sibTrans1D1" presStyleIdx="0" presStyleCnt="5"/>
      <dgm:spPr/>
      <dgm:t>
        <a:bodyPr/>
        <a:lstStyle/>
        <a:p>
          <a:endParaRPr lang="ru-RU"/>
        </a:p>
      </dgm:t>
    </dgm:pt>
    <dgm:pt modelId="{C22C1457-5800-43F6-A38A-123B922D70D0}" type="pres">
      <dgm:prSet presAssocID="{B6811341-B3A2-4E5C-BF3B-C22189504B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BEE5F4-4A85-41BC-82F7-1C70B23FDABF}" type="pres">
      <dgm:prSet presAssocID="{B6811341-B3A2-4E5C-BF3B-C22189504B00}" presName="spNode" presStyleCnt="0"/>
      <dgm:spPr/>
    </dgm:pt>
    <dgm:pt modelId="{EC239564-02A9-4C46-9626-A2B9DAEDE5E2}" type="pres">
      <dgm:prSet presAssocID="{41500F3C-5169-4868-B897-5ACB0A982596}" presName="sibTrans" presStyleLbl="sibTrans1D1" presStyleIdx="1" presStyleCnt="5"/>
      <dgm:spPr/>
      <dgm:t>
        <a:bodyPr/>
        <a:lstStyle/>
        <a:p>
          <a:endParaRPr lang="ru-RU"/>
        </a:p>
      </dgm:t>
    </dgm:pt>
    <dgm:pt modelId="{55A99F67-9409-4E80-9D14-8FD6FC041FA3}" type="pres">
      <dgm:prSet presAssocID="{9D14C0EA-1B20-4567-9748-B326073CDBF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DFCCEC-68A1-4ADD-ABC2-1605BBB81FF4}" type="pres">
      <dgm:prSet presAssocID="{9D14C0EA-1B20-4567-9748-B326073CDBFE}" presName="spNode" presStyleCnt="0"/>
      <dgm:spPr/>
    </dgm:pt>
    <dgm:pt modelId="{2D91EA7F-1063-44F4-A4DC-07392B798B25}" type="pres">
      <dgm:prSet presAssocID="{8A2233EB-5447-4920-8DAB-6C066934B887}" presName="sibTrans" presStyleLbl="sibTrans1D1" presStyleIdx="2" presStyleCnt="5"/>
      <dgm:spPr/>
      <dgm:t>
        <a:bodyPr/>
        <a:lstStyle/>
        <a:p>
          <a:endParaRPr lang="ru-RU"/>
        </a:p>
      </dgm:t>
    </dgm:pt>
    <dgm:pt modelId="{3B57FFB6-4CC0-4A90-BA76-4446C2A1B6C3}" type="pres">
      <dgm:prSet presAssocID="{A3DEB33E-DA2B-40E7-8229-8A742506BA2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4818C3-24E9-4240-8E56-2D2651C2030C}" type="pres">
      <dgm:prSet presAssocID="{A3DEB33E-DA2B-40E7-8229-8A742506BA2E}" presName="spNode" presStyleCnt="0"/>
      <dgm:spPr/>
    </dgm:pt>
    <dgm:pt modelId="{57F2D294-C8CC-4D33-87AF-CBBBCE25C9A3}" type="pres">
      <dgm:prSet presAssocID="{8819D60D-9E98-4498-AD54-003D400DB3A3}" presName="sibTrans" presStyleLbl="sibTrans1D1" presStyleIdx="3" presStyleCnt="5"/>
      <dgm:spPr/>
      <dgm:t>
        <a:bodyPr/>
        <a:lstStyle/>
        <a:p>
          <a:endParaRPr lang="ru-RU"/>
        </a:p>
      </dgm:t>
    </dgm:pt>
    <dgm:pt modelId="{D0ED68E3-520A-4226-B6F5-73F6908D1578}" type="pres">
      <dgm:prSet presAssocID="{6B99C2D9-1CD7-40F8-BF2D-2DF397EB6F9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00851E-0E22-4FFE-8390-23F2B8E25C0C}" type="pres">
      <dgm:prSet presAssocID="{6B99C2D9-1CD7-40F8-BF2D-2DF397EB6F92}" presName="spNode" presStyleCnt="0"/>
      <dgm:spPr/>
    </dgm:pt>
    <dgm:pt modelId="{F2DB6EE5-0D37-4DDF-BA91-9314AD8667DB}" type="pres">
      <dgm:prSet presAssocID="{415F54AC-193C-413A-85AE-12A3DA65673E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A17BEB75-A537-4DA4-84AC-F6CA9C56F7E3}" type="presOf" srcId="{41500F3C-5169-4868-B897-5ACB0A982596}" destId="{EC239564-02A9-4C46-9626-A2B9DAEDE5E2}" srcOrd="0" destOrd="0" presId="urn:microsoft.com/office/officeart/2005/8/layout/cycle5"/>
    <dgm:cxn modelId="{99407828-B40F-4D3D-80C5-9008C409319D}" srcId="{F4A25BCD-1377-458D-8121-DF81EDEFE758}" destId="{B6811341-B3A2-4E5C-BF3B-C22189504B00}" srcOrd="1" destOrd="0" parTransId="{E3C24FA2-5C06-4194-BE49-807DE9ABEC3C}" sibTransId="{41500F3C-5169-4868-B897-5ACB0A982596}"/>
    <dgm:cxn modelId="{CC2D29EA-04FA-4631-A867-DD73247D25D6}" type="presOf" srcId="{8819D60D-9E98-4498-AD54-003D400DB3A3}" destId="{57F2D294-C8CC-4D33-87AF-CBBBCE25C9A3}" srcOrd="0" destOrd="0" presId="urn:microsoft.com/office/officeart/2005/8/layout/cycle5"/>
    <dgm:cxn modelId="{D4049F9C-4901-47E3-BDD7-09C005F63DF1}" type="presOf" srcId="{F4A25BCD-1377-458D-8121-DF81EDEFE758}" destId="{BB2A5696-048B-4A5A-A244-2E47135CC1CB}" srcOrd="0" destOrd="0" presId="urn:microsoft.com/office/officeart/2005/8/layout/cycle5"/>
    <dgm:cxn modelId="{BD632F8B-CAD9-45A0-B0C9-6E8846B631C9}" type="presOf" srcId="{A3DEB33E-DA2B-40E7-8229-8A742506BA2E}" destId="{3B57FFB6-4CC0-4A90-BA76-4446C2A1B6C3}" srcOrd="0" destOrd="0" presId="urn:microsoft.com/office/officeart/2005/8/layout/cycle5"/>
    <dgm:cxn modelId="{78337495-A96B-4B65-B615-191B8B141A7B}" type="presOf" srcId="{8A2233EB-5447-4920-8DAB-6C066934B887}" destId="{2D91EA7F-1063-44F4-A4DC-07392B798B25}" srcOrd="0" destOrd="0" presId="urn:microsoft.com/office/officeart/2005/8/layout/cycle5"/>
    <dgm:cxn modelId="{FD33D5F9-0581-4260-ABA2-22D219507297}" type="presOf" srcId="{415F54AC-193C-413A-85AE-12A3DA65673E}" destId="{F2DB6EE5-0D37-4DDF-BA91-9314AD8667DB}" srcOrd="0" destOrd="0" presId="urn:microsoft.com/office/officeart/2005/8/layout/cycle5"/>
    <dgm:cxn modelId="{8D6FED95-F959-4B75-94AE-06DB47E3293A}" type="presOf" srcId="{6B99C2D9-1CD7-40F8-BF2D-2DF397EB6F92}" destId="{D0ED68E3-520A-4226-B6F5-73F6908D1578}" srcOrd="0" destOrd="0" presId="urn:microsoft.com/office/officeart/2005/8/layout/cycle5"/>
    <dgm:cxn modelId="{B1B9C5F4-B974-497E-8894-E91366E63E14}" srcId="{F4A25BCD-1377-458D-8121-DF81EDEFE758}" destId="{6B99C2D9-1CD7-40F8-BF2D-2DF397EB6F92}" srcOrd="4" destOrd="0" parTransId="{8333E3CF-D33F-4179-9725-DA2821F87EC3}" sibTransId="{415F54AC-193C-413A-85AE-12A3DA65673E}"/>
    <dgm:cxn modelId="{3A091EC5-7C5F-44DC-AC33-17B053950A14}" type="presOf" srcId="{B6811341-B3A2-4E5C-BF3B-C22189504B00}" destId="{C22C1457-5800-43F6-A38A-123B922D70D0}" srcOrd="0" destOrd="0" presId="urn:microsoft.com/office/officeart/2005/8/layout/cycle5"/>
    <dgm:cxn modelId="{E36CE6BF-53C0-4C48-9936-1F115992D2E7}" srcId="{F4A25BCD-1377-458D-8121-DF81EDEFE758}" destId="{A3DEB33E-DA2B-40E7-8229-8A742506BA2E}" srcOrd="3" destOrd="0" parTransId="{EB51F61A-B471-4722-AE6A-F359D738FAA9}" sibTransId="{8819D60D-9E98-4498-AD54-003D400DB3A3}"/>
    <dgm:cxn modelId="{61CFBEC2-6E01-4FB8-80BE-A7B5AD4CF726}" type="presOf" srcId="{9D14C0EA-1B20-4567-9748-B326073CDBFE}" destId="{55A99F67-9409-4E80-9D14-8FD6FC041FA3}" srcOrd="0" destOrd="0" presId="urn:microsoft.com/office/officeart/2005/8/layout/cycle5"/>
    <dgm:cxn modelId="{2FA1D8AB-ED40-4FBC-A65F-C555D29F59B3}" type="presOf" srcId="{238FE697-92A4-474D-BA79-F31A4487CCF3}" destId="{7F4DCDB1-1C94-4AAE-8918-1F34F5D9E527}" srcOrd="0" destOrd="0" presId="urn:microsoft.com/office/officeart/2005/8/layout/cycle5"/>
    <dgm:cxn modelId="{432DDD80-0F9C-4828-81A5-23A21D7F88DB}" type="presOf" srcId="{182A1B0D-3850-448E-99F7-B32D580ACAE2}" destId="{ED97BD12-68BD-411F-94A3-55DC6BA30119}" srcOrd="0" destOrd="0" presId="urn:microsoft.com/office/officeart/2005/8/layout/cycle5"/>
    <dgm:cxn modelId="{6CBC24B8-B7E7-4AB2-A356-C4A57186A682}" srcId="{F4A25BCD-1377-458D-8121-DF81EDEFE758}" destId="{182A1B0D-3850-448E-99F7-B32D580ACAE2}" srcOrd="0" destOrd="0" parTransId="{1C46265C-5600-4E41-A35F-C9C3FEDEA0BA}" sibTransId="{238FE697-92A4-474D-BA79-F31A4487CCF3}"/>
    <dgm:cxn modelId="{7EF153C3-A959-44E6-9853-EFBE43F0EA25}" srcId="{F4A25BCD-1377-458D-8121-DF81EDEFE758}" destId="{9D14C0EA-1B20-4567-9748-B326073CDBFE}" srcOrd="2" destOrd="0" parTransId="{AFC7C97D-0B8F-4B98-9122-597702588C56}" sibTransId="{8A2233EB-5447-4920-8DAB-6C066934B887}"/>
    <dgm:cxn modelId="{46CCA730-9212-4A0B-9206-19CBFBAA6184}" type="presParOf" srcId="{BB2A5696-048B-4A5A-A244-2E47135CC1CB}" destId="{ED97BD12-68BD-411F-94A3-55DC6BA30119}" srcOrd="0" destOrd="0" presId="urn:microsoft.com/office/officeart/2005/8/layout/cycle5"/>
    <dgm:cxn modelId="{1BBC5F64-516B-4007-8E38-53C645322A9C}" type="presParOf" srcId="{BB2A5696-048B-4A5A-A244-2E47135CC1CB}" destId="{4274C2FD-05F4-4500-9367-07BF5A78FB52}" srcOrd="1" destOrd="0" presId="urn:microsoft.com/office/officeart/2005/8/layout/cycle5"/>
    <dgm:cxn modelId="{1A086AD3-7B19-4DAA-B45D-2E56A4A379C8}" type="presParOf" srcId="{BB2A5696-048B-4A5A-A244-2E47135CC1CB}" destId="{7F4DCDB1-1C94-4AAE-8918-1F34F5D9E527}" srcOrd="2" destOrd="0" presId="urn:microsoft.com/office/officeart/2005/8/layout/cycle5"/>
    <dgm:cxn modelId="{B16FCB48-3FEE-4CAD-9613-11575CDF8154}" type="presParOf" srcId="{BB2A5696-048B-4A5A-A244-2E47135CC1CB}" destId="{C22C1457-5800-43F6-A38A-123B922D70D0}" srcOrd="3" destOrd="0" presId="urn:microsoft.com/office/officeart/2005/8/layout/cycle5"/>
    <dgm:cxn modelId="{03D26757-4F0E-45AD-9849-76AAE1476D07}" type="presParOf" srcId="{BB2A5696-048B-4A5A-A244-2E47135CC1CB}" destId="{39BEE5F4-4A85-41BC-82F7-1C70B23FDABF}" srcOrd="4" destOrd="0" presId="urn:microsoft.com/office/officeart/2005/8/layout/cycle5"/>
    <dgm:cxn modelId="{CA8B0F3D-8835-4CC4-86A7-E5FA33973FD4}" type="presParOf" srcId="{BB2A5696-048B-4A5A-A244-2E47135CC1CB}" destId="{EC239564-02A9-4C46-9626-A2B9DAEDE5E2}" srcOrd="5" destOrd="0" presId="urn:microsoft.com/office/officeart/2005/8/layout/cycle5"/>
    <dgm:cxn modelId="{A6FD2BF6-E7FD-47D5-94EC-9ADFD9309554}" type="presParOf" srcId="{BB2A5696-048B-4A5A-A244-2E47135CC1CB}" destId="{55A99F67-9409-4E80-9D14-8FD6FC041FA3}" srcOrd="6" destOrd="0" presId="urn:microsoft.com/office/officeart/2005/8/layout/cycle5"/>
    <dgm:cxn modelId="{A9061D6A-551E-434B-AD73-83CB45783B18}" type="presParOf" srcId="{BB2A5696-048B-4A5A-A244-2E47135CC1CB}" destId="{42DFCCEC-68A1-4ADD-ABC2-1605BBB81FF4}" srcOrd="7" destOrd="0" presId="urn:microsoft.com/office/officeart/2005/8/layout/cycle5"/>
    <dgm:cxn modelId="{5E517748-388F-4BED-87FD-002FE4209C66}" type="presParOf" srcId="{BB2A5696-048B-4A5A-A244-2E47135CC1CB}" destId="{2D91EA7F-1063-44F4-A4DC-07392B798B25}" srcOrd="8" destOrd="0" presId="urn:microsoft.com/office/officeart/2005/8/layout/cycle5"/>
    <dgm:cxn modelId="{DFC85EA0-6B78-4525-9DC6-8233AC4C9493}" type="presParOf" srcId="{BB2A5696-048B-4A5A-A244-2E47135CC1CB}" destId="{3B57FFB6-4CC0-4A90-BA76-4446C2A1B6C3}" srcOrd="9" destOrd="0" presId="urn:microsoft.com/office/officeart/2005/8/layout/cycle5"/>
    <dgm:cxn modelId="{685CDDEA-4C52-4540-B009-F617547D5585}" type="presParOf" srcId="{BB2A5696-048B-4A5A-A244-2E47135CC1CB}" destId="{724818C3-24E9-4240-8E56-2D2651C2030C}" srcOrd="10" destOrd="0" presId="urn:microsoft.com/office/officeart/2005/8/layout/cycle5"/>
    <dgm:cxn modelId="{30BC20AD-CBFE-4809-996B-7AF371F466E2}" type="presParOf" srcId="{BB2A5696-048B-4A5A-A244-2E47135CC1CB}" destId="{57F2D294-C8CC-4D33-87AF-CBBBCE25C9A3}" srcOrd="11" destOrd="0" presId="urn:microsoft.com/office/officeart/2005/8/layout/cycle5"/>
    <dgm:cxn modelId="{F851F6B7-5FCE-41E0-A53E-D1B9E05BBD93}" type="presParOf" srcId="{BB2A5696-048B-4A5A-A244-2E47135CC1CB}" destId="{D0ED68E3-520A-4226-B6F5-73F6908D1578}" srcOrd="12" destOrd="0" presId="urn:microsoft.com/office/officeart/2005/8/layout/cycle5"/>
    <dgm:cxn modelId="{F15BEE25-6AAD-4170-BDAA-6A4F0432A9E9}" type="presParOf" srcId="{BB2A5696-048B-4A5A-A244-2E47135CC1CB}" destId="{C100851E-0E22-4FFE-8390-23F2B8E25C0C}" srcOrd="13" destOrd="0" presId="urn:microsoft.com/office/officeart/2005/8/layout/cycle5"/>
    <dgm:cxn modelId="{A32E45A4-33F4-4270-8C0E-BCB9736225E5}" type="presParOf" srcId="{BB2A5696-048B-4A5A-A244-2E47135CC1CB}" destId="{F2DB6EE5-0D37-4DDF-BA91-9314AD8667DB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97BD12-68BD-411F-94A3-55DC6BA30119}">
      <dsp:nvSpPr>
        <dsp:cNvPr id="0" name=""/>
        <dsp:cNvSpPr/>
      </dsp:nvSpPr>
      <dsp:spPr>
        <a:xfrm>
          <a:off x="3134766" y="849"/>
          <a:ext cx="1502866" cy="9768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валентность</a:t>
          </a:r>
          <a:endParaRPr lang="ru-RU" sz="1700" kern="1200" dirty="0"/>
        </a:p>
      </dsp:txBody>
      <dsp:txXfrm>
        <a:off x="3134766" y="849"/>
        <a:ext cx="1502866" cy="976863"/>
      </dsp:txXfrm>
    </dsp:sp>
    <dsp:sp modelId="{7F4DCDB1-1C94-4AAE-8918-1F34F5D9E527}">
      <dsp:nvSpPr>
        <dsp:cNvPr id="0" name=""/>
        <dsp:cNvSpPr/>
      </dsp:nvSpPr>
      <dsp:spPr>
        <a:xfrm>
          <a:off x="1935437" y="489280"/>
          <a:ext cx="3901525" cy="3901525"/>
        </a:xfrm>
        <a:custGeom>
          <a:avLst/>
          <a:gdLst/>
          <a:ahLst/>
          <a:cxnLst/>
          <a:rect l="0" t="0" r="0" b="0"/>
          <a:pathLst>
            <a:path>
              <a:moveTo>
                <a:pt x="2903308" y="248372"/>
              </a:moveTo>
              <a:arcTo wR="1950762" hR="1950762" stAng="17953710" swAng="121110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2C1457-5800-43F6-A38A-123B922D70D0}">
      <dsp:nvSpPr>
        <dsp:cNvPr id="0" name=""/>
        <dsp:cNvSpPr/>
      </dsp:nvSpPr>
      <dsp:spPr>
        <a:xfrm>
          <a:off x="4990052" y="1348793"/>
          <a:ext cx="1502866" cy="9768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формулы</a:t>
          </a:r>
          <a:endParaRPr lang="ru-RU" sz="1700" kern="1200" dirty="0"/>
        </a:p>
      </dsp:txBody>
      <dsp:txXfrm>
        <a:off x="4990052" y="1348793"/>
        <a:ext cx="1502866" cy="976863"/>
      </dsp:txXfrm>
    </dsp:sp>
    <dsp:sp modelId="{EC239564-02A9-4C46-9626-A2B9DAEDE5E2}">
      <dsp:nvSpPr>
        <dsp:cNvPr id="0" name=""/>
        <dsp:cNvSpPr/>
      </dsp:nvSpPr>
      <dsp:spPr>
        <a:xfrm>
          <a:off x="1935437" y="489280"/>
          <a:ext cx="3901525" cy="3901525"/>
        </a:xfrm>
        <a:custGeom>
          <a:avLst/>
          <a:gdLst/>
          <a:ahLst/>
          <a:cxnLst/>
          <a:rect l="0" t="0" r="0" b="0"/>
          <a:pathLst>
            <a:path>
              <a:moveTo>
                <a:pt x="3896840" y="2085882"/>
              </a:moveTo>
              <a:arcTo wR="1950762" hR="1950762" stAng="21838306" swAng="135938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A99F67-9409-4E80-9D14-8FD6FC041FA3}">
      <dsp:nvSpPr>
        <dsp:cNvPr id="0" name=""/>
        <dsp:cNvSpPr/>
      </dsp:nvSpPr>
      <dsp:spPr>
        <a:xfrm>
          <a:off x="4281396" y="3529812"/>
          <a:ext cx="1502866" cy="9768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Химические свойства</a:t>
          </a:r>
          <a:endParaRPr lang="ru-RU" sz="1700" kern="1200" dirty="0"/>
        </a:p>
      </dsp:txBody>
      <dsp:txXfrm>
        <a:off x="4281396" y="3529812"/>
        <a:ext cx="1502866" cy="976863"/>
      </dsp:txXfrm>
    </dsp:sp>
    <dsp:sp modelId="{2D91EA7F-1063-44F4-A4DC-07392B798B25}">
      <dsp:nvSpPr>
        <dsp:cNvPr id="0" name=""/>
        <dsp:cNvSpPr/>
      </dsp:nvSpPr>
      <dsp:spPr>
        <a:xfrm>
          <a:off x="1935437" y="489280"/>
          <a:ext cx="3901525" cy="3901525"/>
        </a:xfrm>
        <a:custGeom>
          <a:avLst/>
          <a:gdLst/>
          <a:ahLst/>
          <a:cxnLst/>
          <a:rect l="0" t="0" r="0" b="0"/>
          <a:pathLst>
            <a:path>
              <a:moveTo>
                <a:pt x="2190031" y="3886796"/>
              </a:moveTo>
              <a:arcTo wR="1950762" hR="1950762" stAng="4977283" swAng="84543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57FFB6-4CC0-4A90-BA76-4446C2A1B6C3}">
      <dsp:nvSpPr>
        <dsp:cNvPr id="0" name=""/>
        <dsp:cNvSpPr/>
      </dsp:nvSpPr>
      <dsp:spPr>
        <a:xfrm>
          <a:off x="1988137" y="3529812"/>
          <a:ext cx="1502866" cy="9768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Химические реакции</a:t>
          </a:r>
          <a:endParaRPr lang="ru-RU" sz="1700" kern="1200" dirty="0"/>
        </a:p>
      </dsp:txBody>
      <dsp:txXfrm>
        <a:off x="1988137" y="3529812"/>
        <a:ext cx="1502866" cy="976863"/>
      </dsp:txXfrm>
    </dsp:sp>
    <dsp:sp modelId="{57F2D294-C8CC-4D33-87AF-CBBBCE25C9A3}">
      <dsp:nvSpPr>
        <dsp:cNvPr id="0" name=""/>
        <dsp:cNvSpPr/>
      </dsp:nvSpPr>
      <dsp:spPr>
        <a:xfrm>
          <a:off x="1935437" y="489280"/>
          <a:ext cx="3901525" cy="3901525"/>
        </a:xfrm>
        <a:custGeom>
          <a:avLst/>
          <a:gdLst/>
          <a:ahLst/>
          <a:cxnLst/>
          <a:rect l="0" t="0" r="0" b="0"/>
          <a:pathLst>
            <a:path>
              <a:moveTo>
                <a:pt x="206910" y="2825094"/>
              </a:moveTo>
              <a:arcTo wR="1950762" hR="1950762" stAng="9202305" swAng="135938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ED68E3-520A-4226-B6F5-73F6908D1578}">
      <dsp:nvSpPr>
        <dsp:cNvPr id="0" name=""/>
        <dsp:cNvSpPr/>
      </dsp:nvSpPr>
      <dsp:spPr>
        <a:xfrm>
          <a:off x="1279480" y="1348793"/>
          <a:ext cx="1502866" cy="9768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Решение задач</a:t>
          </a:r>
          <a:endParaRPr lang="ru-RU" sz="1700" kern="1200" dirty="0"/>
        </a:p>
      </dsp:txBody>
      <dsp:txXfrm>
        <a:off x="1279480" y="1348793"/>
        <a:ext cx="1502866" cy="976863"/>
      </dsp:txXfrm>
    </dsp:sp>
    <dsp:sp modelId="{F2DB6EE5-0D37-4DDF-BA91-9314AD8667DB}">
      <dsp:nvSpPr>
        <dsp:cNvPr id="0" name=""/>
        <dsp:cNvSpPr/>
      </dsp:nvSpPr>
      <dsp:spPr>
        <a:xfrm>
          <a:off x="1935437" y="489280"/>
          <a:ext cx="3901525" cy="3901525"/>
        </a:xfrm>
        <a:custGeom>
          <a:avLst/>
          <a:gdLst/>
          <a:ahLst/>
          <a:cxnLst/>
          <a:rect l="0" t="0" r="0" b="0"/>
          <a:pathLst>
            <a:path>
              <a:moveTo>
                <a:pt x="469304" y="681606"/>
              </a:moveTo>
              <a:arcTo wR="1950762" hR="1950762" stAng="13235187" swAng="121110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8C87D-BC5F-4A03-A1BB-5928C098615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2654F3E-52BE-4318-B853-4E4993E5C8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8C87D-BC5F-4A03-A1BB-5928C098615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4F3E-52BE-4318-B853-4E4993E5C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8C87D-BC5F-4A03-A1BB-5928C098615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4F3E-52BE-4318-B853-4E4993E5C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8C87D-BC5F-4A03-A1BB-5928C098615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4F3E-52BE-4318-B853-4E4993E5C8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8C87D-BC5F-4A03-A1BB-5928C098615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2654F3E-52BE-4318-B853-4E4993E5C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8C87D-BC5F-4A03-A1BB-5928C098615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4F3E-52BE-4318-B853-4E4993E5C8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8C87D-BC5F-4A03-A1BB-5928C098615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4F3E-52BE-4318-B853-4E4993E5C8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8C87D-BC5F-4A03-A1BB-5928C098615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4F3E-52BE-4318-B853-4E4993E5C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8C87D-BC5F-4A03-A1BB-5928C098615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4F3E-52BE-4318-B853-4E4993E5C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8C87D-BC5F-4A03-A1BB-5928C098615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4F3E-52BE-4318-B853-4E4993E5C8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8C87D-BC5F-4A03-A1BB-5928C098615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2654F3E-52BE-4318-B853-4E4993E5C8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978C87D-BC5F-4A03-A1BB-5928C0986151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2654F3E-52BE-4318-B853-4E4993E5C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347864" y="4509120"/>
            <a:ext cx="5040560" cy="158417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Презентацию подготовила</a:t>
            </a:r>
          </a:p>
          <a:p>
            <a:r>
              <a:rPr lang="ru-RU" dirty="0" smtClean="0"/>
              <a:t>Учитель химии ГБОУ СОШ № 599</a:t>
            </a:r>
          </a:p>
          <a:p>
            <a:r>
              <a:rPr lang="ru-RU" dirty="0" smtClean="0"/>
              <a:t>Салтанова Н.В.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Проблемы и перспективы </a:t>
            </a:r>
            <a:br>
              <a:rPr lang="ru-RU" dirty="0" smtClean="0"/>
            </a:br>
            <a:r>
              <a:rPr lang="ru-RU" dirty="0" smtClean="0"/>
              <a:t>московского образования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4294967295"/>
          </p:nvPr>
        </p:nvSpPr>
        <p:spPr>
          <a:xfrm>
            <a:off x="1371600" y="1447800"/>
            <a:ext cx="7772400" cy="4572000"/>
          </a:xfrm>
        </p:spPr>
        <p:txBody>
          <a:bodyPr/>
          <a:lstStyle/>
          <a:p>
            <a:r>
              <a:rPr lang="ru-RU" dirty="0" smtClean="0"/>
              <a:t>Идея? Есть!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400" dirty="0" smtClean="0"/>
              <a:t>Реализация? …….</a:t>
            </a:r>
          </a:p>
        </p:txBody>
      </p:sp>
      <p:pic>
        <p:nvPicPr>
          <p:cNvPr id="4100" name="Picture 4" descr="C:\Users\Наташа\AppData\Local\Microsoft\Windows\Temporary Internet Files\Content.IE5\X28M9M2L\MC90020026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916832"/>
            <a:ext cx="1835201" cy="1520647"/>
          </a:xfrm>
          <a:prstGeom prst="rect">
            <a:avLst/>
          </a:prstGeom>
          <a:noFill/>
        </p:spPr>
      </p:pic>
      <p:pic>
        <p:nvPicPr>
          <p:cNvPr id="4102" name="Picture 6" descr="C:\Users\Наташа\AppData\Local\Microsoft\Windows\Temporary Internet Files\Content.IE5\B4WJ9TE3\MC90023462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653136"/>
            <a:ext cx="1631290" cy="1821485"/>
          </a:xfrm>
          <a:prstGeom prst="rect">
            <a:avLst/>
          </a:prstGeom>
          <a:noFill/>
        </p:spPr>
      </p:pic>
      <p:pic>
        <p:nvPicPr>
          <p:cNvPr id="4103" name="Picture 7" descr="C:\Users\Наташа\AppData\Local\Microsoft\Windows\Temporary Internet Files\Content.IE5\X28M9M2L\MC900434411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4149080"/>
            <a:ext cx="1625600" cy="18288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Наташа\AppData\Local\Microsoft\Windows\Temporary Internet Files\Content.IE5\B4WJ9TE3\MP90039879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991158"/>
            <a:ext cx="5472608" cy="3909005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1371600" y="1447800"/>
            <a:ext cx="7772400" cy="4572000"/>
          </a:xfrm>
        </p:spPr>
        <p:txBody>
          <a:bodyPr/>
          <a:lstStyle/>
          <a:p>
            <a:r>
              <a:rPr lang="ru-RU" dirty="0" smtClean="0"/>
              <a:t>Удачи всем!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 ЛЮБЛЮ…..</a:t>
            </a:r>
            <a:endParaRPr lang="ru-RU" dirty="0"/>
          </a:p>
        </p:txBody>
      </p:sp>
      <p:pic>
        <p:nvPicPr>
          <p:cNvPr id="1028" name="Picture 4" descr="C:\Users\Наташа\AppData\Local\Microsoft\Windows\Temporary Internet Files\Content.IE5\VEJ4I4R7\MP90044378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628800"/>
            <a:ext cx="2688299" cy="2016224"/>
          </a:xfrm>
          <a:prstGeom prst="rect">
            <a:avLst/>
          </a:prstGeom>
          <a:noFill/>
        </p:spPr>
      </p:pic>
      <p:pic>
        <p:nvPicPr>
          <p:cNvPr id="1034" name="Picture 10" descr="C:\Users\Наташа\AppData\Local\Microsoft\Windows\Temporary Internet Files\Content.IE5\VEJ4I4R7\MC90041106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005064"/>
            <a:ext cx="2808312" cy="2144173"/>
          </a:xfrm>
          <a:prstGeom prst="rect">
            <a:avLst/>
          </a:prstGeom>
          <a:noFill/>
        </p:spPr>
      </p:pic>
      <p:pic>
        <p:nvPicPr>
          <p:cNvPr id="1035" name="Picture 11" descr="C:\Users\Наташа\AppData\Local\Microsoft\Windows\Temporary Internet Files\Content.IE5\BQADAS2L\MP900433198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1628800"/>
            <a:ext cx="3092388" cy="2304256"/>
          </a:xfrm>
          <a:prstGeom prst="rect">
            <a:avLst/>
          </a:prstGeom>
          <a:noFill/>
        </p:spPr>
      </p:pic>
      <p:pic>
        <p:nvPicPr>
          <p:cNvPr id="1041" name="Picture 17" descr="C:\Users\Наташа\AppData\Local\Microsoft\Windows\Temporary Internet Files\Content.IE5\X28M9M2L\MP900439493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4365104"/>
            <a:ext cx="3517537" cy="172819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100_39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4969781" cy="3727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Рисунок 10" descr="100_39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3068960"/>
            <a:ext cx="4681749" cy="3511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4294967295"/>
          </p:nvPr>
        </p:nvSpPr>
        <p:spPr>
          <a:xfrm>
            <a:off x="1371600" y="1447800"/>
            <a:ext cx="7772400" cy="4572000"/>
          </a:xfrm>
        </p:spPr>
        <p:txBody>
          <a:bodyPr/>
          <a:lstStyle/>
          <a:p>
            <a:r>
              <a:rPr lang="ru-RU" dirty="0" smtClean="0"/>
              <a:t>ПРОБЛЕМА: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3200" dirty="0" err="1" smtClean="0"/>
              <a:t>Метапредметное</a:t>
            </a:r>
            <a:r>
              <a:rPr lang="ru-RU" sz="3200" dirty="0" smtClean="0"/>
              <a:t> </a:t>
            </a:r>
            <a:r>
              <a:rPr lang="ru-RU" sz="3200" dirty="0" smtClean="0"/>
              <a:t>обучение</a:t>
            </a:r>
          </a:p>
          <a:p>
            <a:pPr>
              <a:buNone/>
            </a:pPr>
            <a:r>
              <a:rPr lang="ru-RU" sz="3200" dirty="0" smtClean="0"/>
              <a:t>Что </a:t>
            </a:r>
            <a:r>
              <a:rPr lang="ru-RU" sz="3200" dirty="0" smtClean="0"/>
              <a:t>это такое? Его плюсы </a:t>
            </a:r>
            <a:r>
              <a:rPr lang="ru-RU" sz="3200" dirty="0" smtClean="0"/>
              <a:t>и минусы</a:t>
            </a:r>
            <a:r>
              <a:rPr lang="ru-RU" sz="3200" dirty="0" smtClean="0"/>
              <a:t>….</a:t>
            </a:r>
          </a:p>
          <a:p>
            <a:endParaRPr lang="ru-RU" sz="3200" dirty="0"/>
          </a:p>
        </p:txBody>
      </p:sp>
      <p:pic>
        <p:nvPicPr>
          <p:cNvPr id="1026" name="Picture 2" descr="C:\Users\Наташа\AppData\Local\Microsoft\Windows\Temporary Internet Files\Content.IE5\GSGAEUCS\MP900337296[1].jpg"/>
          <p:cNvPicPr>
            <a:picLocks noChangeAspect="1" noChangeArrowheads="1"/>
          </p:cNvPicPr>
          <p:nvPr/>
        </p:nvPicPr>
        <p:blipFill>
          <a:blip r:embed="rId2" cstate="print"/>
          <a:srcRect l="15178" t="7874"/>
          <a:stretch>
            <a:fillRect/>
          </a:stretch>
        </p:blipFill>
        <p:spPr bwMode="auto">
          <a:xfrm>
            <a:off x="1331640" y="3933056"/>
            <a:ext cx="1181111" cy="1798320"/>
          </a:xfrm>
          <a:prstGeom prst="rect">
            <a:avLst/>
          </a:prstGeom>
          <a:noFill/>
        </p:spPr>
      </p:pic>
      <p:pic>
        <p:nvPicPr>
          <p:cNvPr id="1027" name="Picture 3" descr="C:\Users\Наташа\AppData\Local\Microsoft\Windows\Temporary Internet Files\Content.IE5\Z5UV7WK2\MC90028123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4437112"/>
            <a:ext cx="1445626" cy="1979022"/>
          </a:xfrm>
          <a:prstGeom prst="rect">
            <a:avLst/>
          </a:prstGeom>
          <a:noFill/>
        </p:spPr>
      </p:pic>
      <p:pic>
        <p:nvPicPr>
          <p:cNvPr id="1028" name="Picture 4" descr="C:\Users\Наташа\AppData\Local\Microsoft\Windows\Temporary Internet Files\Content.IE5\Z5UV7WK2\MP900387693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4077072"/>
            <a:ext cx="2232248" cy="1592337"/>
          </a:xfrm>
          <a:prstGeom prst="rect">
            <a:avLst/>
          </a:prstGeom>
          <a:noFill/>
        </p:spPr>
      </p:pic>
      <p:sp>
        <p:nvSpPr>
          <p:cNvPr id="9" name="Овал 8"/>
          <p:cNvSpPr/>
          <p:nvPr/>
        </p:nvSpPr>
        <p:spPr>
          <a:xfrm>
            <a:off x="323528" y="3140968"/>
            <a:ext cx="8352928" cy="35283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C:\Users\Наташа\AppData\Local\Microsoft\Windows\Temporary Internet Files\Content.IE5\FJ89UKHL\MP900341489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3645024"/>
            <a:ext cx="1099081" cy="154076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074242"/>
          </a:xfrm>
        </p:spPr>
        <p:txBody>
          <a:bodyPr/>
          <a:lstStyle/>
          <a:p>
            <a:r>
              <a:rPr lang="ru-RU" dirty="0" smtClean="0"/>
              <a:t>Я.А. Коменский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914400" y="3356992"/>
            <a:ext cx="6177880" cy="2662808"/>
          </a:xfrm>
        </p:spPr>
        <p:txBody>
          <a:bodyPr>
            <a:normAutofit/>
          </a:bodyPr>
          <a:lstStyle/>
          <a:p>
            <a:r>
              <a:rPr lang="ru-RU" dirty="0" smtClean="0"/>
              <a:t>« В основе обучения должно лежать познание вещей и явлений, а не заучивание чужих наблюдений  и свидетельств о вещах» </a:t>
            </a:r>
          </a:p>
          <a:p>
            <a:r>
              <a:rPr lang="ru-RU" dirty="0" smtClean="0"/>
              <a:t>« Слух необходимо соединять со зрением и слово – с деятельностью»</a:t>
            </a:r>
            <a:endParaRPr lang="ru-RU" dirty="0"/>
          </a:p>
        </p:txBody>
      </p:sp>
      <p:pic>
        <p:nvPicPr>
          <p:cNvPr id="1026" name="Picture 2" descr="http://upload.wikimedia.org/wikipedia/commons/c/ce/Johan_amos_comenius_1592-16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332656"/>
            <a:ext cx="2742129" cy="310207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Метапредметы</a:t>
            </a:r>
            <a:r>
              <a:rPr lang="ru-RU" dirty="0" smtClean="0"/>
              <a:t>. </a:t>
            </a:r>
            <a:r>
              <a:rPr lang="ru-RU" dirty="0" smtClean="0"/>
              <a:t>Зачем?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Культивировать другой тип учащегося и учителя</a:t>
            </a:r>
          </a:p>
          <a:p>
            <a:r>
              <a:rPr lang="ru-RU" dirty="0" smtClean="0"/>
              <a:t>Переорганизация предметного образования</a:t>
            </a:r>
          </a:p>
          <a:p>
            <a:r>
              <a:rPr lang="ru-RU" dirty="0" smtClean="0"/>
              <a:t>Интеграция учебного материала</a:t>
            </a:r>
          </a:p>
          <a:p>
            <a:endParaRPr lang="ru-RU" dirty="0" smtClean="0"/>
          </a:p>
          <a:p>
            <a:r>
              <a:rPr lang="ru-RU" dirty="0" smtClean="0"/>
              <a:t>Содержание предметной области и деятельность</a:t>
            </a:r>
          </a:p>
          <a:p>
            <a:r>
              <a:rPr lang="ru-RU" dirty="0" smtClean="0"/>
              <a:t>Увеличение эффективности работы детей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устроен «предмет химия»?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Результаты?!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Мониторинг?</a:t>
            </a:r>
          </a:p>
          <a:p>
            <a:r>
              <a:rPr lang="ru-RU" dirty="0" smtClean="0"/>
              <a:t>ГИА?</a:t>
            </a:r>
          </a:p>
          <a:p>
            <a:r>
              <a:rPr lang="ru-RU" dirty="0" smtClean="0"/>
              <a:t>ЕГЭ?</a:t>
            </a:r>
            <a:endParaRPr lang="ru-RU" dirty="0"/>
          </a:p>
        </p:txBody>
      </p:sp>
      <p:pic>
        <p:nvPicPr>
          <p:cNvPr id="1030" name="Picture 6" descr="C:\Users\Наташа\AppData\Local\Microsoft\Windows\Temporary Internet Files\Content.IE5\VEJ4I4R7\MC90041733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988840"/>
            <a:ext cx="3490111" cy="344484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371600" y="1447800"/>
            <a:ext cx="7772400" cy="4572000"/>
          </a:xfrm>
        </p:spPr>
        <p:txBody>
          <a:bodyPr/>
          <a:lstStyle/>
          <a:p>
            <a:r>
              <a:rPr lang="ru-RU" dirty="0" smtClean="0"/>
              <a:t>Квалификация педагога?</a:t>
            </a:r>
            <a:endParaRPr lang="ru-RU" dirty="0"/>
          </a:p>
        </p:txBody>
      </p:sp>
      <p:pic>
        <p:nvPicPr>
          <p:cNvPr id="2050" name="Picture 2" descr="C:\Users\Наташа\AppData\Local\Microsoft\Windows\Temporary Internet Files\Content.IE5\VEJ4I4R7\MC90008908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2132856"/>
            <a:ext cx="1463954" cy="1805026"/>
          </a:xfrm>
          <a:prstGeom prst="rect">
            <a:avLst/>
          </a:prstGeom>
          <a:noFill/>
        </p:spPr>
      </p:pic>
      <p:pic>
        <p:nvPicPr>
          <p:cNvPr id="2051" name="Picture 3" descr="C:\Users\Наташа\AppData\Local\Microsoft\Windows\Temporary Internet Files\Content.IE5\X28M9M2L\MC90030125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132856"/>
            <a:ext cx="1842516" cy="1785823"/>
          </a:xfrm>
          <a:prstGeom prst="rect">
            <a:avLst/>
          </a:prstGeom>
          <a:noFill/>
        </p:spPr>
      </p:pic>
      <p:pic>
        <p:nvPicPr>
          <p:cNvPr id="2053" name="Picture 5" descr="C:\Users\Наташа\AppData\Local\Microsoft\Windows\Temporary Internet Files\Content.IE5\BQADAS2L\MC90008893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4149080"/>
            <a:ext cx="1000354" cy="1808683"/>
          </a:xfrm>
          <a:prstGeom prst="rect">
            <a:avLst/>
          </a:prstGeom>
          <a:noFill/>
        </p:spPr>
      </p:pic>
      <p:pic>
        <p:nvPicPr>
          <p:cNvPr id="2055" name="Picture 7" descr="C:\Users\Наташа\AppData\Local\Microsoft\Windows\Temporary Internet Files\Content.IE5\B4WJ9TE3\MC900198365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4437112"/>
            <a:ext cx="2670772" cy="2195465"/>
          </a:xfrm>
          <a:prstGeom prst="rect">
            <a:avLst/>
          </a:prstGeom>
          <a:noFill/>
        </p:spPr>
      </p:pic>
      <p:pic>
        <p:nvPicPr>
          <p:cNvPr id="2057" name="Picture 9" descr="C:\Users\Наташа\AppData\Local\Microsoft\Windows\Temporary Internet Files\Content.IE5\B4WJ9TE3\MC900388856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3933056"/>
            <a:ext cx="1329538" cy="185897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80</TotalTime>
  <Words>127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Справедливость</vt:lpstr>
      <vt:lpstr>Проблемы и перспективы  московского образования</vt:lpstr>
      <vt:lpstr>Я ЛЮБЛЮ…..</vt:lpstr>
      <vt:lpstr>Слайд 3</vt:lpstr>
      <vt:lpstr>Слайд 4</vt:lpstr>
      <vt:lpstr>Я.А. Коменский </vt:lpstr>
      <vt:lpstr>Метапредметы. Зачем?</vt:lpstr>
      <vt:lpstr>Как устроен «предмет химия»?</vt:lpstr>
      <vt:lpstr>Результаты?!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Проблемы и перспективы  московского образования</dc:title>
  <dc:creator>Наташа</dc:creator>
  <cp:lastModifiedBy>Наташа</cp:lastModifiedBy>
  <cp:revision>21</cp:revision>
  <dcterms:created xsi:type="dcterms:W3CDTF">2011-12-17T12:26:39Z</dcterms:created>
  <dcterms:modified xsi:type="dcterms:W3CDTF">2011-12-18T18:12:09Z</dcterms:modified>
</cp:coreProperties>
</file>