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72" r:id="rId5"/>
    <p:sldId id="273" r:id="rId6"/>
    <p:sldId id="274" r:id="rId7"/>
    <p:sldId id="261" r:id="rId8"/>
    <p:sldId id="260" r:id="rId9"/>
    <p:sldId id="27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EB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4%D0%BD%D0%BE%D1%80%D1%8F%D0%B4%D0%BA%D0%B0" TargetMode="External"/><Relationship Id="rId2" Type="http://schemas.openxmlformats.org/officeDocument/2006/relationships/hyperlink" Target="http://ru.wikipedia.org/wiki/%D0%9E%D1%85%D0%B0%D0%B1%D0%B5%D0%BD%D1%8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%D0%9F%D1%83%D0%B3%D0%BE%D0%B2%D0%B8%D1%86%D0%B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VII_%D0%B2%D0%B5%D0%BA" TargetMode="External"/><Relationship Id="rId2" Type="http://schemas.openxmlformats.org/officeDocument/2006/relationships/hyperlink" Target="http://ru.wikipedia.org/wiki/%D0%A1%D0%BE%D1%80%D0%BE%D1%87%D0%BA%D0%B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%D0%9A%D0%BE%D1%81%D0%BE%D0%B2%D0%BE%D1%80%D0%BE%D1%82%D0%BA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5%D0%B0%D0%B1%D0%B5%D0%BD%D1%8C" TargetMode="External"/><Relationship Id="rId2" Type="http://schemas.openxmlformats.org/officeDocument/2006/relationships/hyperlink" Target="http://ru.wikipedia.org/wiki/%D0%A4%D0%B5%D1%80%D1%8F%D0%B7%D1%8C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0%BC%D1%8F%D0%BA" TargetMode="External"/><Relationship Id="rId2" Type="http://schemas.openxmlformats.org/officeDocument/2006/relationships/hyperlink" Target="http://ru.wikipedia.org/wiki/%D0%9E%D0%B4%D0%BD%D0%BE%D1%80%D1%8F%D0%B4%D0%BA%D0%B0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F%D0%B0%D1%88%D0%B5%D0%BD%D1%8C" TargetMode="External"/><Relationship Id="rId2" Type="http://schemas.openxmlformats.org/officeDocument/2006/relationships/hyperlink" Target="http://ru.wikipedia.org/wiki/%D0%9E%D1%85%D0%B0%D0%B1%D0%B5%D0%BD%D1%8C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u.wikipedia.org/wiki/%D0%9A%D0%B0%D0%BC%D0%BA%D0%B0" TargetMode="External"/><Relationship Id="rId4" Type="http://schemas.openxmlformats.org/officeDocument/2006/relationships/hyperlink" Target="http://ru.wikipedia.org/wiki/%D0%91%D0%B0%D1%80%D1%85%D0%B0%D1%8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0%B1%D0%BE%D0%BB%D1%8C" TargetMode="External"/><Relationship Id="rId3" Type="http://schemas.openxmlformats.org/officeDocument/2006/relationships/hyperlink" Target="http://ru.wikipedia.org/wiki/%D0%A8%D1%83%D0%B1%D0%B0_(%D0%BE%D0%B4%D0%B5%D0%B6%D0%B4%D0%B0)" TargetMode="External"/><Relationship Id="rId7" Type="http://schemas.openxmlformats.org/officeDocument/2006/relationships/hyperlink" Target="http://ru.wikipedia.org/wiki/%D0%9A%D1%83%D0%BD%D0%B8%D1%86%D0%B0" TargetMode="External"/><Relationship Id="rId2" Type="http://schemas.openxmlformats.org/officeDocument/2006/relationships/hyperlink" Target="http://ru.wikipedia.org/wiki/%D0%95%D0%BF%D0%B0%D0%BD%D1%87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7%D0%B0%D1%8F%D1%86" TargetMode="External"/><Relationship Id="rId5" Type="http://schemas.openxmlformats.org/officeDocument/2006/relationships/hyperlink" Target="http://ru.wikipedia.org/wiki/%D0%9E%D0%B2%D1%86%D0%B0" TargetMode="External"/><Relationship Id="rId4" Type="http://schemas.openxmlformats.org/officeDocument/2006/relationships/hyperlink" Target="http://ru.wikipedia.org/wiki/%D0%9A%D1%80%D0%B5%D1%81%D1%82%D1%8C%D1%8F%D0%BD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Русская    национальная </a:t>
            </a:r>
            <a:r>
              <a:rPr lang="ru-RU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мужская   одежда </a:t>
            </a: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2" descr="D:\Рабочий стол\scena11611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571900" cy="50554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72560" cy="564360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Русские 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шубы походили на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2" tooltip="Охабень"/>
              </a:rPr>
              <a:t>охабень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и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3" tooltip="Однорядка"/>
              </a:rPr>
              <a:t>однорядку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но имели широкий отложной меховой воротник, начинавшийся от груди. Русская шуба была массивной и длинной, почти до самого пола, прямой, расширяющейся книзу — в подоле до 3,5 м. Спереди она завязывалась шнурками. Шубу шили с длинными рукавами, иногда спускавшимися почти, до пола и имевшими спереди до локтя, прорезы для продевания рук. Воротник и обшлаг были меховые.</a:t>
            </a:r>
            <a:br>
              <a:rPr lang="ru-RU" sz="2400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Турская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шуба считалась чрезвычайно парадной. Носили её обычно внакидку. Она была длинной, со сравнительно короткими и широкими рукавами.</a:t>
            </a:r>
            <a:br>
              <a:rPr lang="ru-RU" sz="2400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Шубы застёгивались на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4" tooltip="Пуговица"/>
              </a:rPr>
              <a:t>пуговицы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или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кляпыши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с петлями.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428868"/>
            <a:ext cx="8229600" cy="182880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Monotype Corsiva" pitchFamily="66" charset="0"/>
              </a:rPr>
              <a:t/>
            </a:r>
            <a:br>
              <a:rPr lang="ru-RU" i="1" dirty="0" smtClean="0"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642918"/>
            <a:ext cx="8572560" cy="592935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           Основой мужской одежды была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  <a:hlinkClick r:id="rId2" tooltip="Сорочка"/>
              </a:rPr>
              <a:t>сорочка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 или нижняя рубаха. У первых известных русских мужских рубах (XVI —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  <a:hlinkClick r:id="rId3" tooltip="XVII век"/>
              </a:rPr>
              <a:t>XVII веков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)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подмышками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квадратные ластовицы, по бокам от пояса треугольные клинья. Рубахи шили из льняных и хлопчатобумажных тканей, а также из шёлка. Рукава у кисти узкие. Длина рукава, вероятно, зависела от назначения рубахи. Ворот либо отсутствовал (просто круглая горловина), либо в виде стойки, круглой или четырехугольной («каре»), с основой в виде кожи или бересты, высотой 2,5-4 см; застегивался на пуговицу. Наличие ворота предполагало разрез посередине груди или слева (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  <a:hlinkClick r:id="rId4" tooltip="Косоворотка"/>
              </a:rPr>
              <a:t>косоворотка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), с пуговицами или завязками.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           В народном костюме рубаха была верхней одеждой, а в костюме знати — нижней. Дома бояре носили горничную рубаху — она всегда была шелковой.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j-lt"/>
              </a:rPr>
              <a:t>           Цвета рубах разные: чаще белые, синие и красные. Носили их навыпуск и подпоясывали нешироким поясом. На спину и грудь рубахи пришивали подкладку, которая называлась подоплёка.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88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/>
            </a:r>
            <a:br>
              <a:rPr lang="ru-RU" b="1" i="1" dirty="0" smtClean="0"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358246" cy="635798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Верхняя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одежда Зипун.  </a:t>
            </a:r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Поверх рубашки мужчины надевали зипун из домашнего сукна.                                                  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               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</a:t>
            </a:r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92522"/>
            <a:ext cx="3714776" cy="485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358246" cy="6357982"/>
          </a:xfrm>
          <a:ln>
            <a:noFill/>
          </a:ln>
        </p:spPr>
        <p:txBody>
          <a:bodyPr>
            <a:noAutofit/>
          </a:bodyPr>
          <a:lstStyle/>
          <a:p>
            <a:endParaRPr lang="ru-RU" sz="36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1480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        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Поверх зипуна богатые люди надевали кафтан. </a:t>
            </a:r>
            <a:endParaRPr lang="ru-RU" sz="28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6858048" cy="446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358246" cy="635798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Поверх кафтана бояре и дворяне надевали </a:t>
            </a:r>
            <a:r>
              <a:rPr lang="ru-RU" dirty="0" smtClean="0">
                <a:solidFill>
                  <a:schemeClr val="bg1"/>
                </a:solidFill>
                <a:latin typeface="+mj-lt"/>
                <a:hlinkClick r:id="rId2" tooltip="Ферязь"/>
              </a:rPr>
              <a:t>ферязь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, или </a:t>
            </a:r>
            <a:r>
              <a:rPr lang="ru-RU" dirty="0" smtClean="0">
                <a:solidFill>
                  <a:schemeClr val="bg1"/>
                </a:solidFill>
                <a:latin typeface="+mj-lt"/>
                <a:hlinkClick r:id="rId3" tooltip="Охабень"/>
              </a:rPr>
              <a:t>охабень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. </a:t>
            </a:r>
            <a:endParaRPr lang="ru-RU" b="1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214422"/>
            <a:ext cx="2143140" cy="531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214422"/>
            <a:ext cx="2286016" cy="544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358246" cy="321471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Летом поверх кафтана надевали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2" tooltip="Однорядка"/>
              </a:rPr>
              <a:t>однорядку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. Крестьянской верхней одеждой бывал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3" tooltip="Армяк"/>
              </a:rPr>
              <a:t>армяк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Однорядка- это широкая долгополая одежда без ворота, с длинными рукавами с нашивками и пуговицами или завязками. Шили её обычно из сукна и других шерстяных тканей.  Носили и в рукава и в накидку</a:t>
            </a:r>
          </a:p>
          <a:p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endParaRPr lang="ru-RU" sz="3600" b="1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480"/>
            <a:ext cx="8572560" cy="57150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На однорядку походил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2" tooltip="Охабень"/>
              </a:rPr>
              <a:t>охабень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но он имел отложной воротник, спускавшийся на спину, а длинные рукава откидывались назад и под ними имелись прорехи для рук, как и в однорядке. Простой охабень шился из сукна, мухояра, а нарядный — из бархата,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обьяри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камки, парчи, украшался нашивками и застегивался пуговицами.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3" tooltip="Опашень"/>
              </a:rPr>
              <a:t>Опашень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по своему покрою сзади был несколько длиннее, чем спереди, и рукава к запястью суживались. Опашни шились из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4" tooltip="Бархат"/>
              </a:rPr>
              <a:t>бархата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атласа,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обьяри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5" tooltip="Камка"/>
              </a:rPr>
              <a:t>камки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украшались кружевами, нашивками, застегивались посредством пуговиц и петель с кистями. Опашень носили и без пояса («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наопашь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») и внакидку.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785794"/>
            <a:ext cx="3357586" cy="464347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а)однорядка</a:t>
            </a:r>
          </a:p>
          <a:p>
            <a:pPr algn="l"/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б) ферязь</a:t>
            </a:r>
          </a:p>
          <a:p>
            <a:pPr algn="l"/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в) охабень</a:t>
            </a:r>
          </a:p>
          <a:p>
            <a:pPr algn="l"/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г) опашень</a:t>
            </a:r>
          </a:p>
          <a:p>
            <a:pPr algn="l"/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д)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ферезея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5418"/>
            <a:ext cx="4572032" cy="591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501122" cy="62865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 Безрукавная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2" tooltip="Епанча"/>
              </a:rPr>
              <a:t>епанча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(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япанча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) представляла собой плащ, надевавшийся в ненастье. Дорожная епанча — из грубого сукна или верблюжьей шерсти. Нарядная — из хорошей материи, подбитой мехом.</a:t>
            </a:r>
            <a:br>
              <a:rPr lang="ru-RU" sz="2400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       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3" tooltip="Шуба (одежда)"/>
              </a:rPr>
              <a:t>Шубы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носили все прослойки общества: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4" tooltip="Крестьяне"/>
              </a:rPr>
              <a:t>крестьяне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ходили в шубах из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5" tooltip="Овца"/>
              </a:rPr>
              <a:t>овчины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6" tooltip="Заяц"/>
              </a:rPr>
              <a:t>зайца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а знать — из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7" tooltip="Куница"/>
              </a:rPr>
              <a:t>куницы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hlinkClick r:id="rId8" tooltip="Соболь"/>
              </a:rPr>
              <a:t>соболя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черно-бурки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. Древнерусская шуба массивная, по длине до самого пола, прямая. Рукава с лицевой стороны имели разрез до локтя, широкий отложной воротник и обшлага были декорированы мехом. Шуба шилась мехом во внутрь, сверху шубу покрывали сукном. Мех всегда служил подкладкой. Сверху шуба покрывалась различными тканями: сукна, парчи и бархата. В парадных случаях шубу носили летом и в помещениях.</a:t>
            </a:r>
            <a:br>
              <a:rPr lang="ru-RU" sz="2400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Существовало несколько типов шуб: турецкие шубы, польские шубы, наиболее распространенными были русские и </a:t>
            </a:r>
            <a:r>
              <a:rPr lang="ru-RU" sz="2400" dirty="0" err="1" smtClean="0">
                <a:solidFill>
                  <a:schemeClr val="bg1"/>
                </a:solidFill>
                <a:latin typeface="+mj-lt"/>
              </a:rPr>
              <a:t>турские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215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Русская    национальная  мужская   одежда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Русско-народные костюмы</dc:title>
  <cp:lastModifiedBy>Admin</cp:lastModifiedBy>
  <cp:revision>12</cp:revision>
  <dcterms:modified xsi:type="dcterms:W3CDTF">2006-08-10T22:38:29Z</dcterms:modified>
</cp:coreProperties>
</file>