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54A-65C1-4279-9CC8-DD781A44A1AD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A6BCE19-800C-4296-AF7E-B4CB381A4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54A-65C1-4279-9CC8-DD781A44A1AD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BCE19-800C-4296-AF7E-B4CB381A4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A6BCE19-800C-4296-AF7E-B4CB381A4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54A-65C1-4279-9CC8-DD781A44A1AD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54A-65C1-4279-9CC8-DD781A44A1AD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A6BCE19-800C-4296-AF7E-B4CB381A4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54A-65C1-4279-9CC8-DD781A44A1AD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A6BCE19-800C-4296-AF7E-B4CB381A4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B54A54A-65C1-4279-9CC8-DD781A44A1AD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BCE19-800C-4296-AF7E-B4CB381A4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54A-65C1-4279-9CC8-DD781A44A1AD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A6BCE19-800C-4296-AF7E-B4CB381A4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54A-65C1-4279-9CC8-DD781A44A1AD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A6BCE19-800C-4296-AF7E-B4CB381A4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54A-65C1-4279-9CC8-DD781A44A1AD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A6BCE19-800C-4296-AF7E-B4CB381A4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A6BCE19-800C-4296-AF7E-B4CB381A4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A54A-65C1-4279-9CC8-DD781A44A1AD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A6BCE19-800C-4296-AF7E-B4CB381A4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B54A54A-65C1-4279-9CC8-DD781A44A1AD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B54A54A-65C1-4279-9CC8-DD781A44A1AD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A6BCE19-800C-4296-AF7E-B4CB381A4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Загадка, в которой загаданное слово состоит из нескольких частей. В данной шараде все слова отличаются только одной первой буквой.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Шарада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Автор – составитель: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Учитель начальных классов  МАОУ «СОШ №33 с углублённым изучением математики»</a:t>
            </a:r>
            <a:br>
              <a:rPr lang="ru-RU" dirty="0" smtClean="0"/>
            </a:br>
            <a:r>
              <a:rPr lang="ru-RU" dirty="0" smtClean="0"/>
              <a:t>Василевская Светлана Геннадьевна</a:t>
            </a:r>
          </a:p>
          <a:p>
            <a:pPr algn="ctr"/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Великий Новгород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</a:t>
            </a:r>
            <a:r>
              <a:rPr lang="ru-RU" b="1" u="sng" dirty="0" smtClean="0"/>
              <a:t>Ч</a:t>
            </a:r>
            <a:r>
              <a:rPr lang="ru-RU" dirty="0" smtClean="0"/>
              <a:t> летаю над волною,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2928926" y="3143248"/>
            <a:ext cx="3568235" cy="3092470"/>
          </a:xfrm>
          <a:prstGeom prst="round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71604" y="1857364"/>
          <a:ext cx="6096000" cy="11747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1747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000232" y="2071678"/>
            <a:ext cx="5613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ч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2071678"/>
            <a:ext cx="5645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2071678"/>
            <a:ext cx="6078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й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0694" y="2071678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2071678"/>
            <a:ext cx="5645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3286116" y="1643050"/>
            <a:ext cx="428628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</a:t>
            </a:r>
            <a:r>
              <a:rPr lang="ru-RU" b="1" u="sng" dirty="0" smtClean="0"/>
              <a:t>Л</a:t>
            </a:r>
            <a:r>
              <a:rPr lang="ru-RU" dirty="0" smtClean="0"/>
              <a:t> волкам не дам покою,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2786050" y="3214686"/>
            <a:ext cx="3968776" cy="3016270"/>
          </a:xfrm>
          <a:prstGeom prst="round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00166" y="1928802"/>
          <a:ext cx="6096000" cy="10001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0001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857356" y="2000240"/>
            <a:ext cx="5870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71802" y="2000240"/>
            <a:ext cx="5645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2000240"/>
            <a:ext cx="6078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й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2000240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15140" y="2000240"/>
            <a:ext cx="5645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250397" y="1821645"/>
            <a:ext cx="500066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</a:t>
            </a:r>
            <a:r>
              <a:rPr lang="ru-RU" b="1" u="sng" dirty="0" smtClean="0"/>
              <a:t>М</a:t>
            </a:r>
            <a:r>
              <a:rPr lang="ru-RU" dirty="0" smtClean="0"/>
              <a:t> рубашка – безрукавка,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728" y="1785927"/>
          <a:ext cx="6096000" cy="10087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0087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 flipV="1">
            <a:off x="2000232" y="7215214"/>
            <a:ext cx="50720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Текст надписи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1857364"/>
            <a:ext cx="7793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1857364"/>
            <a:ext cx="635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1857364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й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1857364"/>
            <a:ext cx="667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1857364"/>
            <a:ext cx="635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000372"/>
            <a:ext cx="2733690" cy="3306883"/>
          </a:xfrm>
          <a:prstGeom prst="round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cxnSp>
        <p:nvCxnSpPr>
          <p:cNvPr id="17" name="Прямая соединительная линия 16"/>
          <p:cNvCxnSpPr/>
          <p:nvPr/>
        </p:nvCxnSpPr>
        <p:spPr>
          <a:xfrm rot="5400000">
            <a:off x="3071802" y="1714488"/>
            <a:ext cx="500066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</a:t>
            </a:r>
            <a:r>
              <a:rPr lang="ru-RU" b="1" u="sng" dirty="0" smtClean="0"/>
              <a:t>З</a:t>
            </a:r>
            <a:r>
              <a:rPr lang="ru-RU" dirty="0" smtClean="0"/>
              <a:t> скачу в лесу по травке,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857496"/>
            <a:ext cx="2872742" cy="3500462"/>
          </a:xfrm>
          <a:prstGeom prst="round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43042" y="1500175"/>
          <a:ext cx="6096000" cy="10137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0137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000232" y="1571612"/>
            <a:ext cx="5966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1571612"/>
            <a:ext cx="635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7686" y="1571612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й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43570" y="1571612"/>
            <a:ext cx="667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58016" y="1571612"/>
            <a:ext cx="635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3357554" y="1428736"/>
            <a:ext cx="500066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 </a:t>
            </a:r>
            <a:r>
              <a:rPr lang="ru-RU" b="1" u="sng" dirty="0" smtClean="0"/>
              <a:t>Г</a:t>
            </a:r>
            <a:r>
              <a:rPr lang="ru-RU" dirty="0" smtClean="0"/>
              <a:t> меня крепи к детали</a:t>
            </a:r>
            <a:br>
              <a:rPr lang="ru-RU" dirty="0" smtClean="0"/>
            </a:br>
            <a:r>
              <a:rPr lang="ru-RU" dirty="0" smtClean="0"/>
              <a:t>Из железа или стали.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66216" y="3098799"/>
            <a:ext cx="3205981" cy="3205981"/>
          </a:xfrm>
          <a:prstGeom prst="round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66" y="1643051"/>
          <a:ext cx="6096000" cy="10001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0001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785918" y="1714488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1714488"/>
            <a:ext cx="635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1714488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й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0694" y="1714488"/>
            <a:ext cx="667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15140" y="1714488"/>
            <a:ext cx="635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3214678" y="1571612"/>
            <a:ext cx="428628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Сравните схемы слов,</a:t>
            </a:r>
            <a:br>
              <a:rPr lang="ru-RU" dirty="0" smtClean="0"/>
            </a:br>
            <a:r>
              <a:rPr lang="ru-RU" dirty="0" smtClean="0"/>
              <a:t>Каких слов не хватает?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1357290" y="1500174"/>
          <a:ext cx="6805635" cy="1071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1127"/>
                <a:gridCol w="1361127"/>
                <a:gridCol w="1361127"/>
                <a:gridCol w="1361127"/>
                <a:gridCol w="1361127"/>
              </a:tblGrid>
              <a:tr h="10715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357290" y="3000372"/>
          <a:ext cx="6715140" cy="10318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3028"/>
                <a:gridCol w="1343028"/>
                <a:gridCol w="1343028"/>
                <a:gridCol w="1343028"/>
                <a:gridCol w="1343028"/>
              </a:tblGrid>
              <a:tr h="10318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357290" y="4500570"/>
          <a:ext cx="6715140" cy="10318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3028"/>
                <a:gridCol w="1343028"/>
                <a:gridCol w="1343028"/>
                <a:gridCol w="1343028"/>
                <a:gridCol w="1343028"/>
              </a:tblGrid>
              <a:tr h="10318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643042" y="1643050"/>
            <a:ext cx="68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ч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1643050"/>
            <a:ext cx="667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3768" y="1643050"/>
            <a:ext cx="635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14480" y="3071810"/>
            <a:ext cx="5966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86446" y="3071810"/>
            <a:ext cx="667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72330" y="3071810"/>
            <a:ext cx="6033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43042" y="4572008"/>
            <a:ext cx="6783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86446" y="4572008"/>
            <a:ext cx="667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72330" y="4572008"/>
            <a:ext cx="635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5400000">
            <a:off x="3357554" y="1428736"/>
            <a:ext cx="428628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3357554" y="2857496"/>
            <a:ext cx="357190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3321835" y="4393413"/>
            <a:ext cx="500066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МОЛОДЦЫ!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40" cy="9731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0848"/>
                <a:gridCol w="1700848"/>
                <a:gridCol w="1700848"/>
                <a:gridCol w="1700848"/>
                <a:gridCol w="1700848"/>
              </a:tblGrid>
              <a:tr h="9731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3143248"/>
          <a:ext cx="8504240" cy="9731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0848"/>
                <a:gridCol w="1700848"/>
                <a:gridCol w="1700848"/>
                <a:gridCol w="1700848"/>
                <a:gridCol w="1700848"/>
              </a:tblGrid>
              <a:tr h="9731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85786" y="1571612"/>
            <a:ext cx="7793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3214686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1571612"/>
            <a:ext cx="635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1571612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й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1571612"/>
            <a:ext cx="667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43834" y="1571612"/>
            <a:ext cx="635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43834" y="3214686"/>
            <a:ext cx="635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29322" y="3214686"/>
            <a:ext cx="667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43372" y="3214686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й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00298" y="3214686"/>
            <a:ext cx="635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821769" y="1464455"/>
            <a:ext cx="428628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2714612" y="3000372"/>
            <a:ext cx="500066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138</TotalTime>
  <Words>125</Words>
  <Application>Microsoft Office PowerPoint</Application>
  <PresentationFormat>Экран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Шарада</vt:lpstr>
      <vt:lpstr>Автор – составитель:</vt:lpstr>
      <vt:lpstr>С Ч летаю над волною,</vt:lpstr>
      <vt:lpstr>С Л волкам не дам покою,</vt:lpstr>
      <vt:lpstr>С М рубашка – безрукавка,</vt:lpstr>
      <vt:lpstr>С З скачу в лесу по травке,</vt:lpstr>
      <vt:lpstr>С Г меня крепи к детали Из железа или стали.</vt:lpstr>
      <vt:lpstr>Сравните схемы слов, Каких слов не хватает?</vt:lpstr>
      <vt:lpstr>МОЛОДЦЫ!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Шарада</dc:title>
  <dc:creator>user</dc:creator>
  <cp:lastModifiedBy>user</cp:lastModifiedBy>
  <cp:revision>15</cp:revision>
  <dcterms:created xsi:type="dcterms:W3CDTF">2011-10-23T09:06:48Z</dcterms:created>
  <dcterms:modified xsi:type="dcterms:W3CDTF">2012-03-04T12:10:20Z</dcterms:modified>
</cp:coreProperties>
</file>