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90" r:id="rId4"/>
    <p:sldId id="296" r:id="rId5"/>
    <p:sldId id="297" r:id="rId6"/>
    <p:sldId id="298" r:id="rId7"/>
    <p:sldId id="299" r:id="rId8"/>
    <p:sldId id="300" r:id="rId9"/>
    <p:sldId id="301" r:id="rId10"/>
    <p:sldId id="313" r:id="rId11"/>
    <p:sldId id="312" r:id="rId12"/>
    <p:sldId id="311" r:id="rId13"/>
    <p:sldId id="310" r:id="rId14"/>
    <p:sldId id="309" r:id="rId15"/>
    <p:sldId id="308" r:id="rId16"/>
    <p:sldId id="307" r:id="rId17"/>
    <p:sldId id="306" r:id="rId18"/>
    <p:sldId id="305" r:id="rId19"/>
    <p:sldId id="304" r:id="rId20"/>
    <p:sldId id="303" r:id="rId21"/>
    <p:sldId id="302" r:id="rId22"/>
    <p:sldId id="314" r:id="rId23"/>
    <p:sldId id="315" r:id="rId24"/>
    <p:sldId id="316" r:id="rId25"/>
    <p:sldId id="317" r:id="rId26"/>
    <p:sldId id="319" r:id="rId27"/>
    <p:sldId id="331" r:id="rId28"/>
    <p:sldId id="330" r:id="rId29"/>
    <p:sldId id="329" r:id="rId30"/>
    <p:sldId id="328" r:id="rId31"/>
    <p:sldId id="327" r:id="rId32"/>
    <p:sldId id="326" r:id="rId33"/>
    <p:sldId id="325" r:id="rId34"/>
    <p:sldId id="324" r:id="rId35"/>
    <p:sldId id="323" r:id="rId36"/>
    <p:sldId id="320" r:id="rId37"/>
    <p:sldId id="322" r:id="rId38"/>
    <p:sldId id="321" r:id="rId39"/>
    <p:sldId id="318" r:id="rId40"/>
    <p:sldId id="332" r:id="rId41"/>
    <p:sldId id="292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C5760-404A-4901-9278-97DBC06FC30A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1789-5FC7-493C-964C-940C9F3F3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4B8E25-B335-45E9-8121-C668EB0A6A64}" type="slidenum">
              <a:rPr lang="ru-RU"/>
              <a:pPr/>
              <a:t>2</a:t>
            </a:fld>
            <a:endParaRPr lang="ru-RU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683F2-3F0C-4646-A6BA-5824E61B9E73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.xml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audio" Target="../media/audio3.wav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2.gif"/><Relationship Id="rId5" Type="http://schemas.openxmlformats.org/officeDocument/2006/relationships/image" Target="../media/image2.jpeg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slide" Target="slide2.xml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2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audio" Target="../media/audio3.wav"/><Relationship Id="rId5" Type="http://schemas.openxmlformats.org/officeDocument/2006/relationships/image" Target="../media/image2.jpeg"/><Relationship Id="rId10" Type="http://schemas.openxmlformats.org/officeDocument/2006/relationships/image" Target="../media/image12.gif"/><Relationship Id="rId4" Type="http://schemas.openxmlformats.org/officeDocument/2006/relationships/image" Target="../media/image7.gif"/><Relationship Id="rId9" Type="http://schemas.openxmlformats.org/officeDocument/2006/relationships/image" Target="../media/image5.png"/><Relationship Id="rId14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audio" Target="../media/audio3.wav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2.gif"/><Relationship Id="rId5" Type="http://schemas.openxmlformats.org/officeDocument/2006/relationships/image" Target="../media/image2.jpeg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slide" Target="slide2.xml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2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audio" Target="../media/audio3.wav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2.gif"/><Relationship Id="rId5" Type="http://schemas.openxmlformats.org/officeDocument/2006/relationships/image" Target="../media/image2.jpeg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1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audio" Target="../media/audio3.wav"/><Relationship Id="rId5" Type="http://schemas.openxmlformats.org/officeDocument/2006/relationships/image" Target="../media/image2.jpeg"/><Relationship Id="rId10" Type="http://schemas.openxmlformats.org/officeDocument/2006/relationships/image" Target="../media/image12.gif"/><Relationship Id="rId4" Type="http://schemas.openxmlformats.org/officeDocument/2006/relationships/image" Target="../media/image7.gif"/><Relationship Id="rId9" Type="http://schemas.openxmlformats.org/officeDocument/2006/relationships/image" Target="../media/image5.png"/><Relationship Id="rId14" Type="http://schemas.openxmlformats.org/officeDocument/2006/relationships/image" Target="../media/image11.gi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slide" Target="slide2.xml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2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audio" Target="../media/audio3.wav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2.gif"/><Relationship Id="rId5" Type="http://schemas.openxmlformats.org/officeDocument/2006/relationships/image" Target="../media/image2.jpeg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audio" Target="../media/audio3.wav"/><Relationship Id="rId5" Type="http://schemas.openxmlformats.org/officeDocument/2006/relationships/image" Target="../media/image2.jpeg"/><Relationship Id="rId10" Type="http://schemas.openxmlformats.org/officeDocument/2006/relationships/image" Target="../media/image12.gif"/><Relationship Id="rId4" Type="http://schemas.openxmlformats.org/officeDocument/2006/relationships/image" Target="../media/image7.gif"/><Relationship Id="rId9" Type="http://schemas.openxmlformats.org/officeDocument/2006/relationships/image" Target="../media/image5.png"/><Relationship Id="rId14" Type="http://schemas.openxmlformats.org/officeDocument/2006/relationships/image" Target="../media/image11.gi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audio" Target="../media/audio3.wav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2.gif"/><Relationship Id="rId5" Type="http://schemas.openxmlformats.org/officeDocument/2006/relationships/image" Target="../media/image2.jpeg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gif"/><Relationship Id="rId3" Type="http://schemas.openxmlformats.org/officeDocument/2006/relationships/slide" Target="slide2.xml"/><Relationship Id="rId7" Type="http://schemas.openxmlformats.org/officeDocument/2006/relationships/image" Target="../media/image8.png"/><Relationship Id="rId12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1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audio" Target="../media/audio2.wav"/><Relationship Id="rId9" Type="http://schemas.openxmlformats.org/officeDocument/2006/relationships/image" Target="../media/image10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gif"/><Relationship Id="rId3" Type="http://schemas.openxmlformats.org/officeDocument/2006/relationships/slide" Target="slide2.xml"/><Relationship Id="rId7" Type="http://schemas.openxmlformats.org/officeDocument/2006/relationships/image" Target="../media/image8.png"/><Relationship Id="rId12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1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audio" Target="../media/audio2.wav"/><Relationship Id="rId9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gif"/><Relationship Id="rId3" Type="http://schemas.openxmlformats.org/officeDocument/2006/relationships/slide" Target="slide2.xml"/><Relationship Id="rId7" Type="http://schemas.openxmlformats.org/officeDocument/2006/relationships/image" Target="../media/image8.png"/><Relationship Id="rId12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1.gif"/><Relationship Id="rId5" Type="http://schemas.openxmlformats.org/officeDocument/2006/relationships/audio" Target="../media/audio1.wav"/><Relationship Id="rId10" Type="http://schemas.openxmlformats.org/officeDocument/2006/relationships/image" Target="../media/image5.png"/><Relationship Id="rId4" Type="http://schemas.openxmlformats.org/officeDocument/2006/relationships/audio" Target="../media/audio2.wav"/><Relationship Id="rId9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gif"/><Relationship Id="rId3" Type="http://schemas.openxmlformats.org/officeDocument/2006/relationships/slide" Target="slide2.xml"/><Relationship Id="rId7" Type="http://schemas.openxmlformats.org/officeDocument/2006/relationships/image" Target="../media/image8.png"/><Relationship Id="rId12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1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audio" Target="../media/audio2.wav"/><Relationship Id="rId9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4.gif"/><Relationship Id="rId3" Type="http://schemas.openxmlformats.org/officeDocument/2006/relationships/slide" Target="slide2.xml"/><Relationship Id="rId7" Type="http://schemas.openxmlformats.org/officeDocument/2006/relationships/image" Target="../media/image9.png"/><Relationship Id="rId12" Type="http://schemas.openxmlformats.org/officeDocument/2006/relationships/image" Target="../media/image13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audio" Target="../media/audio3.wav"/><Relationship Id="rId5" Type="http://schemas.openxmlformats.org/officeDocument/2006/relationships/image" Target="../media/image2.jpeg"/><Relationship Id="rId10" Type="http://schemas.openxmlformats.org/officeDocument/2006/relationships/image" Target="../media/image12.gif"/><Relationship Id="rId4" Type="http://schemas.openxmlformats.org/officeDocument/2006/relationships/audio" Target="../media/audio2.wav"/><Relationship Id="rId9" Type="http://schemas.openxmlformats.org/officeDocument/2006/relationships/image" Target="../media/image5.png"/><Relationship Id="rId1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gif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gif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7.gif"/><Relationship Id="rId9" Type="http://schemas.openxmlformats.org/officeDocument/2006/relationships/image" Target="../media/image10.gif"/><Relationship Id="rId1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Презентацию выполнила: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начальных классов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МОУ Кантемировской  СОШ №2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>
                  <a:snd r:embed="rId4" name="chimes.wav" builtIn="1"/>
                </a:hlinkClick>
              </a:rPr>
              <a:t>Лихотина Е.В.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642918"/>
            <a:ext cx="6286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Таблица </a:t>
            </a:r>
          </a:p>
          <a:p>
            <a:pPr algn="ctr"/>
            <a:r>
              <a:rPr lang="ru-RU" sz="4800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умножения и деления на  </a:t>
            </a:r>
            <a:r>
              <a:rPr lang="ru-RU" sz="4800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5</a:t>
            </a:r>
            <a:endParaRPr lang="ru-RU" sz="4800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07763" dir="18900000" algn="ctr" rotWithShape="0">
                  <a:srgbClr val="990000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514600" y="914400"/>
            <a:ext cx="57007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3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59488" y="268466"/>
            <a:ext cx="2002855" cy="2455348"/>
          </a:xfrm>
          <a:prstGeom prst="rect">
            <a:avLst/>
          </a:prstGeom>
          <a:noFill/>
        </p:spPr>
      </p:pic>
      <p:pic>
        <p:nvPicPr>
          <p:cNvPr id="14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753226" y="3500438"/>
            <a:ext cx="1891538" cy="216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571536" y="1803453"/>
            <a:ext cx="4043120" cy="505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143116"/>
            <a:ext cx="1285884" cy="1776583"/>
          </a:xfrm>
          <a:prstGeom prst="rect">
            <a:avLst/>
          </a:prstGeom>
          <a:noFill/>
        </p:spPr>
      </p:pic>
      <p:sp>
        <p:nvSpPr>
          <p:cNvPr id="10" name="Управляющая кнопка: далее 9">
            <a:hlinkClick r:id="rId3" action="ppaction://hlinksldjump" highlightClick="1"/>
          </p:cNvPr>
          <p:cNvSpPr/>
          <p:nvPr/>
        </p:nvSpPr>
        <p:spPr>
          <a:xfrm>
            <a:off x="7572396" y="5929330"/>
            <a:ext cx="928694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30:6</a:t>
            </a:r>
            <a:endParaRPr lang="ru-RU" sz="12900" b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15:3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45:9</a:t>
            </a:r>
            <a:endParaRPr lang="ru-RU" sz="12900" b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35:5</a:t>
            </a:r>
            <a:endParaRPr lang="ru-RU" sz="129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" action="ppaction://hlinkshowjump?jump=nextslide">
              <a:snd r:embed="rId7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25:5</a:t>
            </a:r>
            <a:endParaRPr lang="ru-RU" sz="12900" b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40:8</a:t>
            </a:r>
            <a:endParaRPr lang="ru-RU" sz="129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30:5</a:t>
            </a:r>
            <a:endParaRPr lang="ru-RU" sz="12900" b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35:7</a:t>
            </a:r>
            <a:endParaRPr lang="ru-RU" sz="129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5:1</a:t>
            </a:r>
            <a:endParaRPr lang="ru-RU" sz="12900" b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20:5</a:t>
            </a:r>
            <a:endParaRPr lang="ru-RU" sz="129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32830"/>
            <a:ext cx="2524154" cy="172517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6126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atura MT Script Capitals" pitchFamily="66" charset="0"/>
              </a:rPr>
              <a:t>Обидно,               но вы ошиблись!</a:t>
            </a:r>
            <a:endParaRPr lang="ru-RU" sz="101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ivaldi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40:5</a:t>
            </a:r>
            <a:endParaRPr lang="ru-RU" sz="129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0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" action="ppaction://hlinkshowjump?jump=nextslide">
              <a:snd r:embed="rId11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20:4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" action="ppaction://hlinkshowjump?jump=nextslide">
              <a:snd r:embed="rId7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" action="ppaction://hlinkshowjump?jump=nextslide">
              <a:snd r:embed="rId7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500430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214546" y="714356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285992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715008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14810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357950" y="378619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10:5</a:t>
            </a:r>
            <a:endParaRPr lang="ru-RU" sz="129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714488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072066" y="54292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190618" y="142082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14363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714480" y="450057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18573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42852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571612"/>
            <a:ext cx="1028681" cy="1421231"/>
          </a:xfrm>
          <a:prstGeom prst="rect">
            <a:avLst/>
          </a:prstGeom>
          <a:noFill/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1857356" y="5500702"/>
            <a:ext cx="1785950" cy="119906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2">
            <a:lum bright="-7000"/>
          </a:blip>
          <a:srcRect/>
          <a:stretch>
            <a:fillRect/>
          </a:stretch>
        </p:blipFill>
        <p:spPr bwMode="auto">
          <a:xfrm>
            <a:off x="7358082" y="3857628"/>
            <a:ext cx="1290700" cy="1714512"/>
          </a:xfrm>
          <a:prstGeom prst="rect">
            <a:avLst/>
          </a:prstGeom>
          <a:noFill/>
        </p:spPr>
      </p:pic>
      <p:sp>
        <p:nvSpPr>
          <p:cNvPr id="2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14414" y="3214686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0" y="3143248"/>
            <a:ext cx="1489653" cy="1000132"/>
          </a:xfrm>
          <a:prstGeom prst="rect">
            <a:avLst/>
          </a:prstGeom>
          <a:noFill/>
        </p:spPr>
      </p:pic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3">
            <a:lum bright="-4000"/>
          </a:blip>
          <a:srcRect/>
          <a:stretch>
            <a:fillRect/>
          </a:stretch>
        </p:blipFill>
        <p:spPr bwMode="auto">
          <a:xfrm>
            <a:off x="428596" y="4071942"/>
            <a:ext cx="1676429" cy="2086054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0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" action="ppaction://hlinkshowjump?jump=nextslide">
              <a:snd r:embed="rId11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" action="ppaction://hlinkshowjump?jump=nextslide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" action="ppaction://hlinkshowjump?jump=nextslide">
              <a:snd r:embed="rId7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0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" action="ppaction://hlinkshowjump?jump=nextslide">
              <a:snd r:embed="rId11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" action="ppaction://hlinkshowjump?jump=nextslide">
              <a:snd r:embed="rId7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" action="ppaction://hlinkshowjump?jump=nextslide">
              <a:snd r:embed="rId4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en-US" sz="12900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en-US" sz="12900" dirty="0" smtClean="0">
                <a:solidFill>
                  <a:srgbClr val="FF0000"/>
                </a:solidFill>
              </a:rPr>
              <a:t> </a:t>
            </a:r>
            <a:r>
              <a:rPr lang="ru-RU" sz="12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129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35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714488"/>
            <a:ext cx="1714500" cy="1714500"/>
          </a:xfrm>
          <a:prstGeom prst="rect">
            <a:avLst/>
          </a:prstGeom>
          <a:noFill/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143240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714356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643702" y="2143116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14810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500826" y="371475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500298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20:5</a:t>
            </a:r>
            <a:endParaRPr lang="ru-RU" sz="12900" b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143504" y="5500702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262057" y="142082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14363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643042" y="4572008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571612"/>
            <a:ext cx="1028681" cy="1421231"/>
          </a:xfrm>
          <a:prstGeom prst="rect">
            <a:avLst/>
          </a:prstGeom>
          <a:noFill/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1857356" y="5500702"/>
            <a:ext cx="1785950" cy="119906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2">
            <a:lum bright="-7000"/>
          </a:blip>
          <a:srcRect/>
          <a:stretch>
            <a:fillRect/>
          </a:stretch>
        </p:blipFill>
        <p:spPr bwMode="auto">
          <a:xfrm>
            <a:off x="7358082" y="3857628"/>
            <a:ext cx="1290700" cy="1714512"/>
          </a:xfrm>
          <a:prstGeom prst="rect">
            <a:avLst/>
          </a:prstGeom>
          <a:noFill/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85852" y="328612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0" y="3071810"/>
            <a:ext cx="1785950" cy="1199062"/>
          </a:xfrm>
          <a:prstGeom prst="rect">
            <a:avLst/>
          </a:prstGeom>
          <a:noFill/>
        </p:spPr>
      </p:pic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3">
            <a:lum bright="-4000"/>
          </a:blip>
          <a:srcRect/>
          <a:stretch>
            <a:fillRect/>
          </a:stretch>
        </p:blipFill>
        <p:spPr bwMode="auto">
          <a:xfrm>
            <a:off x="428596" y="4071942"/>
            <a:ext cx="1676429" cy="2086054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514600" y="914400"/>
            <a:ext cx="57007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3" name="Picture 9" descr="акар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59488" y="268466"/>
            <a:ext cx="2002855" cy="2455348"/>
          </a:xfrm>
          <a:prstGeom prst="rect">
            <a:avLst/>
          </a:prstGeom>
          <a:noFill/>
        </p:spPr>
      </p:pic>
      <p:pic>
        <p:nvPicPr>
          <p:cNvPr id="14" name="Picture 2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072198" y="3214686"/>
            <a:ext cx="2858318" cy="327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286124"/>
            <a:ext cx="2286016" cy="285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3221258"/>
            <a:ext cx="2143140" cy="296097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928794" y="428604"/>
            <a:ext cx="66437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Вы запомнили 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таблицу умножения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 деления на 5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Выноска с четырьмя стрелками 11">
            <a:hlinkClick r:id="rId6" action="ppaction://hlinksldjump"/>
          </p:cNvPr>
          <p:cNvSpPr/>
          <p:nvPr/>
        </p:nvSpPr>
        <p:spPr>
          <a:xfrm>
            <a:off x="7929586" y="285728"/>
            <a:ext cx="928694" cy="928694"/>
          </a:xfrm>
          <a:prstGeom prst="quad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525838" y="4803775"/>
            <a:ext cx="255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/>
              <a:t>Рисунки с сайта</a:t>
            </a:r>
            <a:r>
              <a:rPr lang="ru-RU"/>
              <a:t>:</a:t>
            </a:r>
          </a:p>
          <a:p>
            <a:pPr algn="ctr"/>
            <a:r>
              <a:rPr lang="ru-RU"/>
              <a:t>http://images.yandex.ru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57298"/>
            <a:ext cx="3338409" cy="417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000364" y="5500702"/>
            <a:ext cx="415530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Использованы ресурсы интернет-сайтов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1357298"/>
            <a:ext cx="48311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Презентацию выполнила: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2143116"/>
            <a:ext cx="58249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Лихотина Елена Васильевна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5929330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3200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714488"/>
            <a:ext cx="1714500" cy="1714500"/>
          </a:xfrm>
          <a:prstGeom prst="rect">
            <a:avLst/>
          </a:prstGeom>
          <a:noFill/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143240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785918" y="928670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643702" y="2143116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000496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00826" y="371475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30:6</a:t>
            </a:r>
            <a:endParaRPr lang="ru-RU" sz="129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143504" y="5500702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190618" y="142082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14363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500166" y="4429132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643182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57166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143116"/>
            <a:ext cx="1028681" cy="1421231"/>
          </a:xfrm>
          <a:prstGeom prst="rect">
            <a:avLst/>
          </a:prstGeom>
          <a:noFill/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1857356" y="5500702"/>
            <a:ext cx="1785950" cy="119906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2">
            <a:lum bright="-7000"/>
          </a:blip>
          <a:srcRect/>
          <a:stretch>
            <a:fillRect/>
          </a:stretch>
        </p:blipFill>
        <p:spPr bwMode="auto">
          <a:xfrm>
            <a:off x="7358082" y="3857628"/>
            <a:ext cx="1290700" cy="1714512"/>
          </a:xfrm>
          <a:prstGeom prst="rect">
            <a:avLst/>
          </a:prstGeom>
          <a:noFill/>
        </p:spPr>
      </p:pic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3">
            <a:lum bright="-4000"/>
          </a:blip>
          <a:srcRect/>
          <a:stretch>
            <a:fillRect/>
          </a:stretch>
        </p:blipFill>
        <p:spPr bwMode="auto">
          <a:xfrm>
            <a:off x="428596" y="4071942"/>
            <a:ext cx="1676429" cy="2086054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1643050"/>
            <a:ext cx="1714500" cy="1714500"/>
          </a:xfrm>
          <a:prstGeom prst="rect">
            <a:avLst/>
          </a:prstGeom>
          <a:noFill/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143240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285984" y="714356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643702" y="2143116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429124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15:5</a:t>
            </a:r>
            <a:endParaRPr lang="ru-RU" sz="12900" b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143504" y="5357826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404932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14363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450057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500166" y="185736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142852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428736"/>
            <a:ext cx="1028681" cy="1421231"/>
          </a:xfrm>
          <a:prstGeom prst="rect">
            <a:avLst/>
          </a:prstGeom>
          <a:noFill/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1857356" y="5500702"/>
            <a:ext cx="1785950" cy="119906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2">
            <a:lum bright="-7000"/>
          </a:blip>
          <a:srcRect/>
          <a:stretch>
            <a:fillRect/>
          </a:stretch>
        </p:blipFill>
        <p:spPr bwMode="auto">
          <a:xfrm>
            <a:off x="7358082" y="3857628"/>
            <a:ext cx="1290700" cy="1714512"/>
          </a:xfrm>
          <a:prstGeom prst="rect">
            <a:avLst/>
          </a:prstGeom>
          <a:noFill/>
        </p:spPr>
      </p:pic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3">
            <a:lum bright="-4000"/>
          </a:blip>
          <a:srcRect/>
          <a:stretch>
            <a:fillRect/>
          </a:stretch>
        </p:blipFill>
        <p:spPr bwMode="auto">
          <a:xfrm>
            <a:off x="0" y="4071942"/>
            <a:ext cx="1676429" cy="2086054"/>
          </a:xfrm>
          <a:prstGeom prst="rect">
            <a:avLst/>
          </a:prstGeom>
          <a:noFill/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85852" y="3143248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0" y="2928934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714488"/>
            <a:ext cx="1714500" cy="1714500"/>
          </a:xfrm>
          <a:prstGeom prst="rect">
            <a:avLst/>
          </a:prstGeom>
          <a:noFill/>
        </p:spPr>
      </p:pic>
      <p:sp>
        <p:nvSpPr>
          <p:cNvPr id="2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071538" y="3214686"/>
            <a:ext cx="1132896" cy="1143008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143240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214546" y="714356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643702" y="2143116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000496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00826" y="3714752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45:9</a:t>
            </a:r>
            <a:endParaRPr lang="ru-RU" sz="129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143504" y="5500702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190618" y="142082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14363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500166" y="4429132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285852" y="1714488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42852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571612"/>
            <a:ext cx="1028681" cy="1421231"/>
          </a:xfrm>
          <a:prstGeom prst="rect">
            <a:avLst/>
          </a:prstGeom>
          <a:noFill/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1857356" y="5500702"/>
            <a:ext cx="1785950" cy="1199062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2">
            <a:lum bright="-7000"/>
          </a:blip>
          <a:srcRect/>
          <a:stretch>
            <a:fillRect/>
          </a:stretch>
        </p:blipFill>
        <p:spPr bwMode="auto">
          <a:xfrm>
            <a:off x="7358082" y="3857628"/>
            <a:ext cx="1290700" cy="1714512"/>
          </a:xfrm>
          <a:prstGeom prst="rect">
            <a:avLst/>
          </a:prstGeom>
          <a:noFill/>
        </p:spPr>
      </p:pic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3">
            <a:lum bright="-4000"/>
          </a:blip>
          <a:srcRect/>
          <a:stretch>
            <a:fillRect/>
          </a:stretch>
        </p:blipFill>
        <p:spPr bwMode="auto">
          <a:xfrm>
            <a:off x="428596" y="4071942"/>
            <a:ext cx="1676429" cy="2086054"/>
          </a:xfrm>
          <a:prstGeom prst="rect">
            <a:avLst/>
          </a:prstGeom>
          <a:noFill/>
        </p:spPr>
      </p:pic>
      <p:pic>
        <p:nvPicPr>
          <p:cNvPr id="34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-142908" y="3286124"/>
            <a:ext cx="1596056" cy="107157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40:5</a:t>
            </a:r>
            <a:endParaRPr lang="ru-RU" sz="12900" b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3" action="ppaction://hlinksldjump">
              <a:snd r:embed="rId4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0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" action="ppaction://hlinkshowjump?jump=nextslide">
              <a:snd r:embed="rId11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86000" y="1447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2900" b="0" dirty="0">
              <a:solidFill>
                <a:schemeClr val="bg2"/>
              </a:solidFill>
            </a:endParaRPr>
          </a:p>
        </p:txBody>
      </p:sp>
      <p:sp>
        <p:nvSpPr>
          <p:cNvPr id="14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3286116" y="5572140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2357422" y="642918"/>
            <a:ext cx="1000132" cy="107157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Oval 9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572264" y="2071678"/>
            <a:ext cx="1071570" cy="1143008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  <a:endParaRPr lang="ru-RU" sz="44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5786446" y="71435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4286248" y="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6429388" y="3643314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2428860" y="1214422"/>
            <a:ext cx="4071966" cy="442915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30:6</a:t>
            </a:r>
            <a:endParaRPr lang="ru-RU" sz="129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857364"/>
            <a:ext cx="1714500" cy="1714500"/>
          </a:xfrm>
          <a:prstGeom prst="rect">
            <a:avLst/>
          </a:prstGeom>
          <a:noFill/>
        </p:spPr>
      </p:pic>
      <p:sp>
        <p:nvSpPr>
          <p:cNvPr id="23" name="Oval 7">
            <a:hlinkClick r:id="" action="ppaction://hlinkshowjump?jump=nextslide">
              <a:snd r:embed="rId5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572132" y="5072074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9" descr="акарл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0035" flipH="1">
            <a:off x="3333495" y="-818"/>
            <a:ext cx="1059988" cy="1299465"/>
          </a:xfrm>
          <a:prstGeom prst="rect">
            <a:avLst/>
          </a:prstGeom>
          <a:noFill/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92" r="5727"/>
          <a:stretch>
            <a:fillRect/>
          </a:stretch>
        </p:blipFill>
        <p:spPr bwMode="auto">
          <a:xfrm>
            <a:off x="6500826" y="4929198"/>
            <a:ext cx="1312984" cy="150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12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928794" y="4643446"/>
            <a:ext cx="1143008" cy="107157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Oval 7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2000240"/>
            <a:ext cx="1143008" cy="11430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endParaRPr lang="ru-RU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1371617" cy="171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642918"/>
            <a:ext cx="1071570" cy="1360894"/>
          </a:xfrm>
          <a:prstGeom prst="rect">
            <a:avLst/>
          </a:prstGeom>
          <a:noFill/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1028681" cy="1421231"/>
          </a:xfrm>
          <a:prstGeom prst="rect">
            <a:avLst/>
          </a:prstGeom>
          <a:noFill/>
        </p:spPr>
      </p:pic>
      <p:pic>
        <p:nvPicPr>
          <p:cNvPr id="32" name="Picture 4" descr="F:\Мои рисунки\буратино.gif"/>
          <p:cNvPicPr>
            <a:picLocks noChangeAspect="1" noChangeArrowheads="1"/>
          </p:cNvPicPr>
          <p:nvPr/>
        </p:nvPicPr>
        <p:blipFill>
          <a:blip r:embed="rId11">
            <a:lum bright="-7000"/>
          </a:blip>
          <a:srcRect/>
          <a:stretch>
            <a:fillRect/>
          </a:stretch>
        </p:blipFill>
        <p:spPr bwMode="auto">
          <a:xfrm>
            <a:off x="7286644" y="3500438"/>
            <a:ext cx="1290700" cy="1714512"/>
          </a:xfrm>
          <a:prstGeom prst="rect">
            <a:avLst/>
          </a:prstGeom>
          <a:noFill/>
        </p:spPr>
      </p:pic>
      <p:sp>
        <p:nvSpPr>
          <p:cNvPr id="34" name="Oval 11">
            <a:hlinkClick r:id="rId2" action="ppaction://hlinksldjump">
              <a:snd r:embed="rId3" name="bomb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429000"/>
            <a:ext cx="1071570" cy="107157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</a:t>
            </a:r>
            <a:endParaRPr lang="ru-RU" sz="4400" b="1" dirty="0">
              <a:solidFill>
                <a:srgbClr val="66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" name="Picture 7" descr="F:\Мои рисунки\водяной.gif"/>
          <p:cNvPicPr>
            <a:picLocks noChangeAspect="1" noChangeArrowheads="1"/>
          </p:cNvPicPr>
          <p:nvPr/>
        </p:nvPicPr>
        <p:blipFill>
          <a:blip r:embed="rId12">
            <a:lum bright="-4000"/>
          </a:blip>
          <a:srcRect/>
          <a:stretch>
            <a:fillRect/>
          </a:stretch>
        </p:blipFill>
        <p:spPr bwMode="auto">
          <a:xfrm>
            <a:off x="785786" y="4572008"/>
            <a:ext cx="1676429" cy="2086054"/>
          </a:xfrm>
          <a:prstGeom prst="rect">
            <a:avLst/>
          </a:prstGeom>
          <a:noFill/>
        </p:spPr>
      </p:pic>
      <p:pic>
        <p:nvPicPr>
          <p:cNvPr id="35" name="Picture 18" descr="1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F:\Мои рисунки\Детские\слоник1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0" y="3429000"/>
            <a:ext cx="1785950" cy="11990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493</Words>
  <Application>Microsoft Office PowerPoint</Application>
  <PresentationFormat>Экран (4:3)</PresentationFormat>
  <Paragraphs>422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Обидно,               но вы ошиблись!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Васильевна</dc:creator>
  <cp:lastModifiedBy>Елена Васильевна</cp:lastModifiedBy>
  <cp:revision>55</cp:revision>
  <dcterms:created xsi:type="dcterms:W3CDTF">2012-02-03T16:22:45Z</dcterms:created>
  <dcterms:modified xsi:type="dcterms:W3CDTF">2012-03-09T11:30:49Z</dcterms:modified>
</cp:coreProperties>
</file>